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375" r:id="rId1"/>
    <p:sldMasterId id="2147483710" r:id="rId2"/>
  </p:sldMasterIdLst>
  <p:notesMasterIdLst>
    <p:notesMasterId r:id="rId24"/>
  </p:notesMasterIdLst>
  <p:sldIdLst>
    <p:sldId id="519" r:id="rId3"/>
    <p:sldId id="526" r:id="rId4"/>
    <p:sldId id="2147377044" r:id="rId5"/>
    <p:sldId id="2147377060" r:id="rId6"/>
    <p:sldId id="2147377045" r:id="rId7"/>
    <p:sldId id="2147377046" r:id="rId8"/>
    <p:sldId id="2147377068" r:id="rId9"/>
    <p:sldId id="2147377069" r:id="rId10"/>
    <p:sldId id="2147377070" r:id="rId11"/>
    <p:sldId id="2147377071" r:id="rId12"/>
    <p:sldId id="2147377083" r:id="rId13"/>
    <p:sldId id="2147377072" r:id="rId14"/>
    <p:sldId id="2147377073" r:id="rId15"/>
    <p:sldId id="2147377075" r:id="rId16"/>
    <p:sldId id="2147377078" r:id="rId17"/>
    <p:sldId id="2147377079" r:id="rId18"/>
    <p:sldId id="2147377080" r:id="rId19"/>
    <p:sldId id="2147377081" r:id="rId20"/>
    <p:sldId id="2147377082" r:id="rId21"/>
    <p:sldId id="2147377076" r:id="rId22"/>
    <p:sldId id="2147377077" r:id="rId23"/>
  </p:sldIdLst>
  <p:sldSz cx="12192000" cy="6858000"/>
  <p:notesSz cx="6858000" cy="9144000"/>
  <p:embeddedFontLst>
    <p:embeddedFont>
      <p:font typeface="Arial Black" panose="020B0A04020102020204" pitchFamily="34" charset="0"/>
      <p:bold r:id="rId25"/>
    </p:embeddedFont>
    <p:embeddedFont>
      <p:font typeface="GHD Moderat" panose="020B0604020202020204" charset="0"/>
      <p:regular r:id="rId26"/>
      <p:italic r:id="rId27"/>
    </p:embeddedFont>
    <p:embeddedFont>
      <p:font typeface="GHD Moderat Black" panose="020B0604020202020204" charset="0"/>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78D04-C534-A2DA-969E-F98056DB319B}" name="Royce Ellis" initials="" userId="S::Royce.Ellis@ghd.com::35baebda-d715-4a92-b8cc-a7bbd0013213" providerId="AD"/>
  <p188:author id="{E887C817-FBB6-3892-2EAF-F2DD2E2EFEF5}" name="Colleen Colbeck" initials="CC" userId="S::colleen.colbeck@ghd.com::7ca5cbd6-0648-4a35-a71d-2ae71f3d96f3" providerId="AD"/>
  <p188:author id="{06739F25-F28A-C98C-8D60-5B4A279075AF}" name="Madeline Weber" initials="MW" userId="S::Madeline.Weber@ghd.com::8f2639cf-df3b-4bb9-a109-6acce976ce8a" providerId="AD"/>
  <p188:author id="{E5F7B727-76D8-FBD6-CD6C-D216CD8033C9}" name="Ian Collins" initials="" userId="S::Ian.Collins@ghd.com::37e498c1-a6d6-4449-b5a5-05a487ab793f" providerId="AD"/>
  <p188:author id="{22554E39-DA4B-F1D0-8D2C-F3FF6F3AAE31}" name="Chris Mintz" initials="CM" userId="S::chris.mintz@ghd.com::80b0483f-39ee-4e95-9767-a634f9b26a52" providerId="AD"/>
  <p188:author id="{0D454142-4B11-926E-CAB8-681036B79919}" name="Zoe Fyfe" initials="" userId="S::Zoe.Fyfe@ghd.com::820e516a-e1a8-4daa-8328-109c170c591b" providerId="AD"/>
  <p188:author id="{6812B74E-1813-C46B-6124-593076664E7D}" name="Irish Raro" initials="IR" userId="S::Irish.Raro@ghd.com::f690c517-786f-4f56-94b4-d497ec0b1a25" providerId="AD"/>
  <p188:author id="{BCE44950-35CA-4697-4786-94C2FB99700C}" name="Mimi Torabi" initials="MT" userId="S::mimi.torabi@ghd.com::42055f91-09b8-4f2e-9035-924430841cfb" providerId="AD"/>
  <p188:author id="{E1D0A459-593A-9DED-ED36-EA8C5927A253}" name="Cody Petrosino" initials="CP" userId="S::cody.petrosino@ghd.com::cc3836d7-b0cf-4d39-a9f1-e2e253b866fc" providerId="AD"/>
  <p188:author id="{10995F5B-2EF9-B4DE-6090-3666B3F9B525}" name="Joseph Erwin Capili" initials="JC" userId="S::josepherwin.capili@ghd.com::9af2bc95-cf64-426a-a43b-1e9f1bc9143f" providerId="AD"/>
  <p188:author id="{D5DA185C-C392-1282-E533-91773A1144D3}" name="Nicholas Jones" initials="" userId="S::Nicholas.Jones2@ghd.com::ff9e9487-86ce-4873-bb77-4d69450b5c5a" providerId="AD"/>
  <p188:author id="{1A9B995C-F31E-B3E8-60FF-FDCA4A1281DF}" name="Christine Wood" initials="" userId="S::Christine.Wood@ghd.com::26f1017d-3096-4bce-8f6f-e4da459fa5ff" providerId="AD"/>
  <p188:author id="{3502AE6F-9D6A-0F3F-4C7C-60074402DFD1}" name="Royce Ellis" initials="RE" userId="S::royce.ellis@ghd.com::35baebda-d715-4a92-b8cc-a7bbd0013213" providerId="AD"/>
  <p188:author id="{DEFB687B-5DD5-974D-4235-37719F9035D6}" name="Roland Griesmayer" initials="" userId="S::Roland.Griesmayer@ghd.com::8a372ec4-3c59-44be-91c7-87221af9fa26" providerId="AD"/>
  <p188:author id="{3EBC5D7E-A06E-D787-70FB-D1460AEE7AE7}" name="Alan DeCiantis" initials="AD" userId="S::Alan.DeCiantis@ghd.com::0cbae14c-a3f3-4ae0-adb0-bf01098c2a84" providerId="AD"/>
  <p188:author id="{15EA3D88-759D-6E45-0934-401F9B86F7B5}" name="Janine Baral" initials="" userId="S::Janine.Baral@ghd.com::292dd810-02d4-4c95-890b-980dd1f2a1b9" providerId="AD"/>
  <p188:author id="{5761308A-D09A-4A3A-27BB-2DEB2119EA67}" name="Janine Baral" initials="JB" userId="S::janine.baral@ghd.com::292dd810-02d4-4c95-890b-980dd1f2a1b9" providerId="AD"/>
  <p188:author id="{5F015290-D7DB-2D5E-910A-F82334E79CC5}" name="Roland Griesmayer" initials="RG" userId="S::roland.griesmayer@ghd.com::8a372ec4-3c59-44be-91c7-87221af9fa26" providerId="AD"/>
  <p188:author id="{D7C1EB91-72DD-B282-FD1E-6A670CC6C0E6}" name="Nicholas Chambers" initials="NC" userId="S::Nicholas.Chambers@ghd.com::a2fc8807-a7d5-4a55-9a75-7cee85ead3bd" providerId="AD"/>
  <p188:author id="{81D301A8-D19D-420B-2CCD-E4B89B38671A}" name="Melissa Diaz" initials="" userId="S::Melissa.Diaz@ghd.com::b52f4686-3fcf-4a7b-95ba-4ef0125bebe0" providerId="AD"/>
  <p188:author id="{A952D7A8-B5DB-2BC3-9862-824ABBE902F6}" name="Alaa Alrifaie" initials="AA" userId="S::alaa.alrifaie@ghd.com::41582bb8-2e66-4966-9259-e5e3d3e917ca" providerId="AD"/>
  <p188:author id="{E2F810AB-59D1-A29F-8B71-A5F4FD7907FC}" name="Ali Carden" initials="" userId="S::Ali.Carden@ghd.com::3c610720-3cf9-4646-bab5-97b669aa0e2d" providerId="AD"/>
  <p188:author id="{891A69B3-BD46-338A-01AA-467D0F6CA89C}" name="Lyanna Hinds" initials="LH" userId="S::Lyanna.Hinds@ghd.com::ac4e1128-b049-4259-ab72-19ae505fe163" providerId="AD"/>
  <p188:author id="{3C48ADB6-3B26-E543-03A8-38FBD5D03071}" name="Ali Carden" initials="AC" userId="S::ali.carden@ghd.com::3c610720-3cf9-4646-bab5-97b669aa0e2d" providerId="AD"/>
  <p188:author id="{FFCF0EB9-48FA-FCC5-4FEE-012F2EBB6449}" name="Marc Trudel" initials="" userId="S::Marc.Trudel@ghd.com::0d8a80ff-bf38-4685-b733-55be1bff732a" providerId="AD"/>
  <p188:author id="{E043FEB9-3185-7E60-1105-BB0E6816F38F}" name="Alaa Alrifaie" initials="AA" userId="S::Alaa.Alrifaie@ghd.com::41582bb8-2e66-4966-9259-e5e3d3e917ca" providerId="AD"/>
  <p188:author id="{B215E1C0-E344-E829-FCAF-79B2BCDAAEED}" name="Christopher Carpio" initials="" userId="S::Christopher.Carpio@ghd.com::4ad98551-49c8-4187-852e-8443f2814b46" providerId="AD"/>
  <p188:author id="{808D6DC9-CFAB-E26A-39EB-ED66F5C6F0B4}" name="Kar-Ho Chan" initials="" userId="S::Kar-Ho.Chan@ghd.com::eeda87da-72ba-4955-ad5b-dc2a7f35f32c" providerId="AD"/>
  <p188:author id="{6473BDCF-0559-2984-51AC-C83A762CA964}" name="Nicholas Jones" initials="NJ" userId="S::nicholas.jones2@ghd.com::ff9e9487-86ce-4873-bb77-4d69450b5c5a" providerId="AD"/>
  <p188:author id="{8FC452F2-066B-21FD-8883-73F6048248AD}" name="Max Stevens-Guille" initials="" userId="S::Max.Stevens-Guille@ghd.com::ef9aa149-4a14-442f-8262-2f60fb5799c3" providerId="AD"/>
  <p188:author id="{52E383F7-C753-A222-368C-C443A266705A}" name="Cody Petrosino" initials="CP" userId="S::Cody.Petrosino@ghd.com::cc3836d7-b0cf-4d39-a9f1-e2e253b866fc" providerId="AD"/>
  <p188:author id="{BED48EF8-35D6-E1E6-9C6F-ABE16E283701}" name="Laura Case" initials="" userId="S::Laura.Case@ghd.com::ae3b5ae2-0546-472c-ab3c-37583a02b68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BEF0"/>
    <a:srgbClr val="00838A"/>
    <a:srgbClr val="FF0055"/>
    <a:srgbClr val="FEA58E"/>
    <a:srgbClr val="51D3D9"/>
    <a:srgbClr val="2DC9E6"/>
    <a:srgbClr val="F40C6F"/>
    <a:srgbClr val="FF9C80"/>
    <a:srgbClr val="F9EDA5"/>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100" d="100"/>
          <a:sy n="100" d="100"/>
        </p:scale>
        <p:origin x="94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78096-23B9-44CC-97B0-4675C66C06B3}"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49D54-4E84-4A04-A7D7-1DE86A7C5397}" type="slidenum">
              <a:rPr lang="en-US" smtClean="0"/>
              <a:t>‹#›</a:t>
            </a:fld>
            <a:endParaRPr lang="en-US"/>
          </a:p>
        </p:txBody>
      </p:sp>
    </p:spTree>
    <p:extLst>
      <p:ext uri="{BB962C8B-B14F-4D97-AF65-F5344CB8AC3E}">
        <p14:creationId xmlns:p14="http://schemas.microsoft.com/office/powerpoint/2010/main" val="237509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1</a:t>
            </a:fld>
            <a:endParaRPr lang="en-AU"/>
          </a:p>
        </p:txBody>
      </p:sp>
    </p:spTree>
    <p:extLst>
      <p:ext uri="{BB962C8B-B14F-4D97-AF65-F5344CB8AC3E}">
        <p14:creationId xmlns:p14="http://schemas.microsoft.com/office/powerpoint/2010/main" val="257342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066E771D-5184-9B1F-4D1A-E7A7C01A790D}"/>
            </a:ext>
          </a:extLst>
        </p:cNvPr>
        <p:cNvGrpSpPr/>
        <p:nvPr/>
      </p:nvGrpSpPr>
      <p:grpSpPr>
        <a:xfrm>
          <a:off x="0" y="0"/>
          <a:ext cx="0" cy="0"/>
          <a:chOff x="0" y="0"/>
          <a:chExt cx="0" cy="0"/>
        </a:xfrm>
      </p:grpSpPr>
      <p:sp>
        <p:nvSpPr>
          <p:cNvPr id="237" name="Google Shape;237;g3e71dcca50520c3f_180:notes">
            <a:extLst>
              <a:ext uri="{FF2B5EF4-FFF2-40B4-BE49-F238E27FC236}">
                <a16:creationId xmlns:a16="http://schemas.microsoft.com/office/drawing/2014/main" id="{EE38C875-0680-4103-605D-AEA5427E17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3e71dcca50520c3f_180:notes">
            <a:extLst>
              <a:ext uri="{FF2B5EF4-FFF2-40B4-BE49-F238E27FC236}">
                <a16:creationId xmlns:a16="http://schemas.microsoft.com/office/drawing/2014/main" id="{6D39516B-20D0-EDE2-45E1-94E524147F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1200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751754" y="247708"/>
            <a:ext cx="4191076" cy="307706"/>
          </a:xfrm>
        </p:spPr>
        <p:txBody>
          <a:bodyPr>
            <a:spAutoFit/>
          </a:bodyPr>
          <a:lstStyle>
            <a:lvl1pPr marL="0" indent="0">
              <a:buNone/>
              <a:defRPr sz="1998" b="1">
                <a:solidFill>
                  <a:schemeClr val="bg1"/>
                </a:solidFill>
              </a:defRPr>
            </a:lvl1pPr>
          </a:lstStyle>
          <a:p>
            <a:pPr lvl="0"/>
            <a:r>
              <a:rPr lang="en-AU" noProof="0"/>
              <a:t>[Presenter name]</a:t>
            </a:r>
          </a:p>
        </p:txBody>
      </p:sp>
      <p:sp>
        <p:nvSpPr>
          <p:cNvPr id="6" name="TextBox 5">
            <a:extLst>
              <a:ext uri="{FF2B5EF4-FFF2-40B4-BE49-F238E27FC236}">
                <a16:creationId xmlns:a16="http://schemas.microsoft.com/office/drawing/2014/main" id="{3B5C68C1-463E-43E9-A64B-F3CC20AE6FA0}"/>
              </a:ext>
            </a:extLst>
          </p:cNvPr>
          <p:cNvSpPr txBox="1"/>
          <p:nvPr userDrawn="1"/>
        </p:nvSpPr>
        <p:spPr>
          <a:xfrm>
            <a:off x="2" y="-1224011"/>
            <a:ext cx="6094025" cy="1169280"/>
          </a:xfrm>
          <a:prstGeom prst="rect">
            <a:avLst/>
          </a:prstGeom>
          <a:solidFill>
            <a:schemeClr val="accent1"/>
          </a:solidFill>
        </p:spPr>
        <p:txBody>
          <a:bodyPr wrap="square" rtlCol="0">
            <a:spAutoFit/>
          </a:bodyPr>
          <a:lstStyle/>
          <a:p>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r>
              <a:rPr lang="en-US" sz="1400">
                <a:solidFill>
                  <a:schemeClr val="bg1"/>
                </a:solidFill>
              </a:rPr>
              <a:t>‘Format Background</a:t>
            </a:r>
          </a:p>
          <a:p>
            <a:r>
              <a:rPr lang="en-US" sz="1400">
                <a:solidFill>
                  <a:schemeClr val="bg1"/>
                </a:solidFill>
              </a:rPr>
              <a:t>Under the ‘Fill’ menu, ‘Picture’ is already selected</a:t>
            </a:r>
          </a:p>
          <a:p>
            <a:r>
              <a:rPr lang="en-US" sz="1400">
                <a:solidFill>
                  <a:schemeClr val="bg1"/>
                </a:solidFill>
              </a:rPr>
              <a:t>Go to the ‘File’ button and select another image</a:t>
            </a:r>
          </a:p>
        </p:txBody>
      </p:sp>
      <p:sp>
        <p:nvSpPr>
          <p:cNvPr id="12" name="Text Placeholder 6">
            <a:extLst>
              <a:ext uri="{FF2B5EF4-FFF2-40B4-BE49-F238E27FC236}">
                <a16:creationId xmlns:a16="http://schemas.microsoft.com/office/drawing/2014/main" id="{27A41D30-D51E-4998-A61D-76ADC0445B17}"/>
              </a:ext>
            </a:extLst>
          </p:cNvPr>
          <p:cNvSpPr>
            <a:spLocks noGrp="1"/>
          </p:cNvSpPr>
          <p:nvPr>
            <p:ph type="body" sz="quarter" idx="11" hasCustomPrompt="1"/>
          </p:nvPr>
        </p:nvSpPr>
        <p:spPr>
          <a:xfrm>
            <a:off x="7751753" y="520065"/>
            <a:ext cx="4191076" cy="307706"/>
          </a:xfrm>
        </p:spPr>
        <p:txBody>
          <a:bodyPr>
            <a:spAutoFit/>
          </a:bodyPr>
          <a:lstStyle>
            <a:lvl1pPr marL="0" indent="0">
              <a:buNone/>
              <a:defRPr sz="1998" b="0">
                <a:solidFill>
                  <a:schemeClr val="bg1"/>
                </a:solidFill>
              </a:defRPr>
            </a:lvl1pPr>
          </a:lstStyle>
          <a:p>
            <a:pPr lvl="0"/>
            <a:r>
              <a:rPr lang="en-AU" noProof="0"/>
              <a:t>[Position title]</a:t>
            </a:r>
          </a:p>
        </p:txBody>
      </p:sp>
      <p:sp>
        <p:nvSpPr>
          <p:cNvPr id="10" name="TextBox 9">
            <a:extLst>
              <a:ext uri="{FF2B5EF4-FFF2-40B4-BE49-F238E27FC236}">
                <a16:creationId xmlns:a16="http://schemas.microsoft.com/office/drawing/2014/main" id="{EF0F238F-9B77-44C3-975A-9070FB22185D}"/>
              </a:ext>
            </a:extLst>
          </p:cNvPr>
          <p:cNvSpPr txBox="1"/>
          <p:nvPr userDrawn="1"/>
        </p:nvSpPr>
        <p:spPr>
          <a:xfrm>
            <a:off x="245999" y="4970568"/>
            <a:ext cx="11696828" cy="1961622"/>
          </a:xfrm>
          <a:prstGeom prst="rect">
            <a:avLst/>
          </a:prstGeom>
          <a:noFill/>
        </p:spPr>
        <p:txBody>
          <a:bodyPr wrap="square" lIns="0" tIns="0" rIns="0" bIns="0" rtlCol="0">
            <a:spAutoFit/>
          </a:bodyPr>
          <a:lstStyle/>
          <a:p>
            <a:pPr>
              <a:lnSpc>
                <a:spcPct val="85000"/>
              </a:lnSpc>
            </a:pPr>
            <a:r>
              <a:rPr lang="en-AU" sz="14995" b="1">
                <a:solidFill>
                  <a:schemeClr val="bg1"/>
                </a:solidFill>
                <a:latin typeface="Arial Black" panose="020B0A04020102020204" pitchFamily="34" charset="0"/>
              </a:rPr>
              <a:t>Welcome</a:t>
            </a:r>
          </a:p>
        </p:txBody>
      </p:sp>
      <p:pic>
        <p:nvPicPr>
          <p:cNvPr id="13" name="Picture 12" descr="Logo&#10;&#10;Description automatically generated">
            <a:extLst>
              <a:ext uri="{FF2B5EF4-FFF2-40B4-BE49-F238E27FC236}">
                <a16:creationId xmlns:a16="http://schemas.microsoft.com/office/drawing/2014/main" id="{CF62B826-9C1F-44F4-8D99-4C2DE2B1393D}"/>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pic>
        <p:nvPicPr>
          <p:cNvPr id="9" name="Picture 8"/>
          <p:cNvPicPr>
            <a:picLocks noChangeAspect="1"/>
          </p:cNvPicPr>
          <p:nvPr userDrawn="1"/>
        </p:nvPicPr>
        <p:blipFill>
          <a:blip r:embed="rId3"/>
          <a:stretch>
            <a:fillRect/>
          </a:stretch>
        </p:blipFill>
        <p:spPr>
          <a:xfrm>
            <a:off x="7412297" y="244217"/>
            <a:ext cx="230928" cy="384892"/>
          </a:xfrm>
          <a:prstGeom prst="rect">
            <a:avLst/>
          </a:prstGeom>
        </p:spPr>
      </p:pic>
    </p:spTree>
    <p:extLst>
      <p:ext uri="{BB962C8B-B14F-4D97-AF65-F5344CB8AC3E}">
        <p14:creationId xmlns:p14="http://schemas.microsoft.com/office/powerpoint/2010/main" val="82692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chemeClr val="tx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B9A4FC7E-A3C6-442C-B6E4-C2838C7BD26C}"/>
              </a:ext>
            </a:extLst>
          </p:cNvPr>
          <p:cNvSpPr>
            <a:spLocks noGrp="1"/>
          </p:cNvSpPr>
          <p:nvPr>
            <p:ph type="pic" idx="12" hasCustomPrompt="1"/>
          </p:nvPr>
        </p:nvSpPr>
        <p:spPr>
          <a:xfrm>
            <a:off x="0" y="3429000"/>
            <a:ext cx="6094025" cy="342900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2" name="Title 1"/>
          <p:cNvSpPr>
            <a:spLocks noGrp="1"/>
          </p:cNvSpPr>
          <p:nvPr>
            <p:ph type="title" hasCustomPrompt="1"/>
          </p:nvPr>
        </p:nvSpPr>
        <p:spPr>
          <a:xfrm>
            <a:off x="245999" y="1197270"/>
            <a:ext cx="5562044" cy="1367835"/>
          </a:xfrm>
        </p:spPr>
        <p:txBody>
          <a:bodyPr anchor="b">
            <a:noAutofit/>
          </a:bodyPr>
          <a:lstStyle>
            <a:lvl1pPr>
              <a:lnSpc>
                <a:spcPct val="85000"/>
              </a:lnSpc>
              <a:defRPr lang="en-AU" sz="4999" b="1" dirty="0">
                <a:solidFill>
                  <a:schemeClr val="bg1"/>
                </a:solidFill>
              </a:defRPr>
            </a:lvl1pPr>
          </a:lstStyle>
          <a:p>
            <a:r>
              <a:rPr lang="en-AU" noProof="0"/>
              <a:t>[Title]</a:t>
            </a:r>
          </a:p>
        </p:txBody>
      </p:sp>
      <p:sp>
        <p:nvSpPr>
          <p:cNvPr id="7" name="Text Placeholder 6"/>
          <p:cNvSpPr>
            <a:spLocks noGrp="1"/>
          </p:cNvSpPr>
          <p:nvPr>
            <p:ph type="body" sz="quarter" idx="10" hasCustomPrompt="1"/>
          </p:nvPr>
        </p:nvSpPr>
        <p:spPr>
          <a:xfrm>
            <a:off x="624816" y="2565104"/>
            <a:ext cx="5111237" cy="791817"/>
          </a:xfrm>
        </p:spPr>
        <p:txBody>
          <a:bodyPr>
            <a:normAutofit/>
          </a:bodyPr>
          <a:lstStyle>
            <a:lvl1pPr marL="0" indent="0">
              <a:buNone/>
              <a:defRPr sz="2499" b="1">
                <a:solidFill>
                  <a:schemeClr val="bg1"/>
                </a:solidFill>
              </a:defRPr>
            </a:lvl1pPr>
          </a:lstStyle>
          <a:p>
            <a:pPr lvl="0"/>
            <a:r>
              <a:rPr lang="en-AU" noProof="0"/>
              <a:t>[Subtitle]</a:t>
            </a:r>
          </a:p>
        </p:txBody>
      </p:sp>
      <p:sp>
        <p:nvSpPr>
          <p:cNvPr id="17" name="Picture Placeholder 2">
            <a:extLst>
              <a:ext uri="{FF2B5EF4-FFF2-40B4-BE49-F238E27FC236}">
                <a16:creationId xmlns:a16="http://schemas.microsoft.com/office/drawing/2014/main" id="{892DED86-7CAA-46F7-A428-8C00E441D7BB}"/>
              </a:ext>
            </a:extLst>
          </p:cNvPr>
          <p:cNvSpPr>
            <a:spLocks noGrp="1"/>
          </p:cNvSpPr>
          <p:nvPr>
            <p:ph type="pic" idx="11" hasCustomPrompt="1"/>
          </p:nvPr>
        </p:nvSpPr>
        <p:spPr>
          <a:xfrm>
            <a:off x="6097975" y="-1"/>
            <a:ext cx="6094025" cy="4955028"/>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0830" y="6380644"/>
            <a:ext cx="2868472" cy="350387"/>
          </a:xfrm>
          <a:prstGeom prst="rect">
            <a:avLst/>
          </a:prstGeom>
        </p:spPr>
      </p:pic>
      <p:pic>
        <p:nvPicPr>
          <p:cNvPr id="13" name="Picture 12" descr="Logo&#10;&#10;Description automatically generated">
            <a:extLst>
              <a:ext uri="{FF2B5EF4-FFF2-40B4-BE49-F238E27FC236}">
                <a16:creationId xmlns:a16="http://schemas.microsoft.com/office/drawing/2014/main" id="{CF62B826-9C1F-44F4-8D99-4C2DE2B1393D}"/>
              </a:ext>
            </a:extLst>
          </p:cNvPr>
          <p:cNvPicPr>
            <a:picLocks noChangeAspect="1"/>
          </p:cNvPicPr>
          <p:nvPr userDrawn="1"/>
        </p:nvPicPr>
        <p:blipFill rotWithShape="1">
          <a:blip r:embed="rId3"/>
          <a:srcRect t="18640" b="14459"/>
          <a:stretch/>
        </p:blipFill>
        <p:spPr>
          <a:xfrm>
            <a:off x="44867" y="0"/>
            <a:ext cx="2379680" cy="1007878"/>
          </a:xfrm>
          <a:prstGeom prst="rect">
            <a:avLst/>
          </a:prstGeom>
        </p:spPr>
      </p:pic>
      <p:sp>
        <p:nvSpPr>
          <p:cNvPr id="14" name="Rectangle 13">
            <a:extLst>
              <a:ext uri="{FF2B5EF4-FFF2-40B4-BE49-F238E27FC236}">
                <a16:creationId xmlns:a16="http://schemas.microsoft.com/office/drawing/2014/main" id="{0A8EECF7-C35B-4EB0-B253-7839EC58F155}"/>
              </a:ext>
            </a:extLst>
          </p:cNvPr>
          <p:cNvSpPr/>
          <p:nvPr userDrawn="1"/>
        </p:nvSpPr>
        <p:spPr>
          <a:xfrm>
            <a:off x="6094026" y="4955027"/>
            <a:ext cx="6097975" cy="1902973"/>
          </a:xfrm>
          <a:prstGeom prst="rect">
            <a:avLst/>
          </a:prstGeom>
          <a:solidFill>
            <a:srgbClr val="FF0055"/>
          </a:solidFill>
          <a:ln>
            <a:solidFill>
              <a:srgbClr val="FF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9"/>
          </a:p>
        </p:txBody>
      </p:sp>
      <p:pic>
        <p:nvPicPr>
          <p:cNvPr id="15" name="Picture 14"/>
          <p:cNvPicPr>
            <a:picLocks noChangeAspect="1"/>
          </p:cNvPicPr>
          <p:nvPr userDrawn="1"/>
        </p:nvPicPr>
        <p:blipFill>
          <a:blip r:embed="rId4"/>
          <a:stretch>
            <a:fillRect/>
          </a:stretch>
        </p:blipFill>
        <p:spPr>
          <a:xfrm>
            <a:off x="295511" y="2591401"/>
            <a:ext cx="245879" cy="409810"/>
          </a:xfrm>
          <a:prstGeom prst="rect">
            <a:avLst/>
          </a:prstGeom>
        </p:spPr>
      </p:pic>
    </p:spTree>
    <p:extLst>
      <p:ext uri="{BB962C8B-B14F-4D97-AF65-F5344CB8AC3E}">
        <p14:creationId xmlns:p14="http://schemas.microsoft.com/office/powerpoint/2010/main" val="293773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999" y="1197269"/>
            <a:ext cx="6713872" cy="2087822"/>
          </a:xfrm>
        </p:spPr>
        <p:txBody>
          <a:bodyPr anchor="b">
            <a:noAutofit/>
          </a:bodyPr>
          <a:lstStyle>
            <a:lvl1pPr>
              <a:lnSpc>
                <a:spcPct val="85000"/>
              </a:lnSpc>
              <a:defRPr lang="en-AU" sz="4999" b="1" dirty="0">
                <a:solidFill>
                  <a:schemeClr val="bg1"/>
                </a:solidFill>
              </a:defRPr>
            </a:lvl1pPr>
          </a:lstStyle>
          <a:p>
            <a:r>
              <a:rPr lang="en-AU" noProof="0"/>
              <a:t>[Title]</a:t>
            </a:r>
          </a:p>
        </p:txBody>
      </p:sp>
      <p:sp>
        <p:nvSpPr>
          <p:cNvPr id="7" name="Text Placeholder 6"/>
          <p:cNvSpPr>
            <a:spLocks noGrp="1"/>
          </p:cNvSpPr>
          <p:nvPr>
            <p:ph type="body" sz="quarter" idx="10" hasCustomPrompt="1"/>
          </p:nvPr>
        </p:nvSpPr>
        <p:spPr>
          <a:xfrm>
            <a:off x="624816" y="3347037"/>
            <a:ext cx="6263065" cy="1439753"/>
          </a:xfrm>
        </p:spPr>
        <p:txBody>
          <a:bodyPr>
            <a:normAutofit/>
          </a:bodyPr>
          <a:lstStyle>
            <a:lvl1pPr marL="0" indent="0">
              <a:buNone/>
              <a:defRPr sz="2499" b="1">
                <a:solidFill>
                  <a:schemeClr val="bg1"/>
                </a:solidFill>
              </a:defRPr>
            </a:lvl1pPr>
          </a:lstStyle>
          <a:p>
            <a:pPr lvl="0"/>
            <a:r>
              <a:rPr lang="en-AU" noProof="0"/>
              <a:t>[Subtitle]</a:t>
            </a:r>
          </a:p>
        </p:txBody>
      </p:sp>
      <p:sp>
        <p:nvSpPr>
          <p:cNvPr id="6" name="TextBox 5">
            <a:extLst>
              <a:ext uri="{FF2B5EF4-FFF2-40B4-BE49-F238E27FC236}">
                <a16:creationId xmlns:a16="http://schemas.microsoft.com/office/drawing/2014/main" id="{3B5C68C1-463E-43E9-A64B-F3CC20AE6FA0}"/>
              </a:ext>
            </a:extLst>
          </p:cNvPr>
          <p:cNvSpPr txBox="1"/>
          <p:nvPr userDrawn="1"/>
        </p:nvSpPr>
        <p:spPr>
          <a:xfrm>
            <a:off x="2" y="-1224011"/>
            <a:ext cx="6094025" cy="1169280"/>
          </a:xfrm>
          <a:prstGeom prst="rect">
            <a:avLst/>
          </a:prstGeom>
          <a:solidFill>
            <a:schemeClr val="accent1"/>
          </a:solidFill>
        </p:spPr>
        <p:txBody>
          <a:bodyPr wrap="square" rtlCol="0">
            <a:spAutoFit/>
          </a:bodyPr>
          <a:lstStyle/>
          <a:p>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r>
              <a:rPr lang="en-US" sz="1400">
                <a:solidFill>
                  <a:schemeClr val="bg1"/>
                </a:solidFill>
              </a:rPr>
              <a:t>‘Format Background</a:t>
            </a:r>
          </a:p>
          <a:p>
            <a:r>
              <a:rPr lang="en-US" sz="1400">
                <a:solidFill>
                  <a:schemeClr val="bg1"/>
                </a:solidFill>
              </a:rPr>
              <a:t>Under the ‘Fill’ menu, ‘Picture’ is already selected</a:t>
            </a:r>
          </a:p>
          <a:p>
            <a:r>
              <a:rPr lang="en-US" sz="1400">
                <a:solidFill>
                  <a:schemeClr val="bg1"/>
                </a:solidFill>
              </a:rPr>
              <a:t>Go to the ‘File’ button and select another image</a:t>
            </a:r>
          </a:p>
        </p:txBody>
      </p:sp>
      <p:pic>
        <p:nvPicPr>
          <p:cNvPr id="10" name="Picture 9" descr="Logo&#10;&#10;Description automatically generated">
            <a:extLst>
              <a:ext uri="{FF2B5EF4-FFF2-40B4-BE49-F238E27FC236}">
                <a16:creationId xmlns:a16="http://schemas.microsoft.com/office/drawing/2014/main" id="{CF62B826-9C1F-44F4-8D99-4C2DE2B1393D}"/>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pic>
        <p:nvPicPr>
          <p:cNvPr id="4" name="Graphic 3">
            <a:extLst>
              <a:ext uri="{FF2B5EF4-FFF2-40B4-BE49-F238E27FC236}">
                <a16:creationId xmlns:a16="http://schemas.microsoft.com/office/drawing/2014/main" id="{F9475A1B-0064-41B0-B5B3-B23E06DE27D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432" y="3407272"/>
            <a:ext cx="444384" cy="331278"/>
          </a:xfrm>
          <a:prstGeom prst="rect">
            <a:avLst/>
          </a:prstGeom>
        </p:spPr>
      </p:pic>
    </p:spTree>
    <p:extLst>
      <p:ext uri="{BB962C8B-B14F-4D97-AF65-F5344CB8AC3E}">
        <p14:creationId xmlns:p14="http://schemas.microsoft.com/office/powerpoint/2010/main" val="286926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rgbClr val="FF005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999" y="1197269"/>
            <a:ext cx="6713872" cy="2087822"/>
          </a:xfrm>
        </p:spPr>
        <p:txBody>
          <a:bodyPr anchor="b">
            <a:noAutofit/>
          </a:bodyPr>
          <a:lstStyle>
            <a:lvl1pPr>
              <a:lnSpc>
                <a:spcPct val="85000"/>
              </a:lnSpc>
              <a:defRPr lang="en-AU" sz="4999" b="1" dirty="0">
                <a:solidFill>
                  <a:schemeClr val="tx1"/>
                </a:solidFill>
              </a:defRPr>
            </a:lvl1pPr>
          </a:lstStyle>
          <a:p>
            <a:r>
              <a:rPr lang="en-AU" noProof="0"/>
              <a:t>[Title]</a:t>
            </a:r>
          </a:p>
        </p:txBody>
      </p:sp>
      <p:sp>
        <p:nvSpPr>
          <p:cNvPr id="7" name="Text Placeholder 6"/>
          <p:cNvSpPr>
            <a:spLocks noGrp="1"/>
          </p:cNvSpPr>
          <p:nvPr>
            <p:ph type="body" sz="quarter" idx="10" hasCustomPrompt="1"/>
          </p:nvPr>
        </p:nvSpPr>
        <p:spPr>
          <a:xfrm>
            <a:off x="624816" y="3347037"/>
            <a:ext cx="6263065" cy="1439753"/>
          </a:xfrm>
        </p:spPr>
        <p:txBody>
          <a:bodyPr>
            <a:normAutofit/>
          </a:bodyPr>
          <a:lstStyle>
            <a:lvl1pPr marL="0" indent="0">
              <a:buNone/>
              <a:defRPr sz="2499" b="1">
                <a:solidFill>
                  <a:schemeClr val="tx1"/>
                </a:solidFill>
              </a:defRPr>
            </a:lvl1pPr>
          </a:lstStyle>
          <a:p>
            <a:pPr lvl="0"/>
            <a:r>
              <a:rPr lang="en-AU" noProof="0"/>
              <a:t>[Subtitle]</a:t>
            </a:r>
          </a:p>
        </p:txBody>
      </p:sp>
      <p:sp>
        <p:nvSpPr>
          <p:cNvPr id="6" name="TextBox 5">
            <a:extLst>
              <a:ext uri="{FF2B5EF4-FFF2-40B4-BE49-F238E27FC236}">
                <a16:creationId xmlns:a16="http://schemas.microsoft.com/office/drawing/2014/main" id="{3B5C68C1-463E-43E9-A64B-F3CC20AE6FA0}"/>
              </a:ext>
            </a:extLst>
          </p:cNvPr>
          <p:cNvSpPr txBox="1"/>
          <p:nvPr userDrawn="1"/>
        </p:nvSpPr>
        <p:spPr>
          <a:xfrm>
            <a:off x="2" y="-1224011"/>
            <a:ext cx="6094025" cy="953886"/>
          </a:xfrm>
          <a:prstGeom prst="rect">
            <a:avLst/>
          </a:prstGeom>
          <a:solidFill>
            <a:schemeClr val="accent1"/>
          </a:solidFill>
        </p:spPr>
        <p:txBody>
          <a:bodyPr wrap="square" rtlCol="0">
            <a:spAutoFit/>
          </a:bodyPr>
          <a:lstStyle/>
          <a:p>
            <a:r>
              <a:rPr lang="en-AU" sz="1400">
                <a:solidFill>
                  <a:schemeClr val="bg1"/>
                </a:solidFill>
              </a:rPr>
              <a:t>For this slide design, you can choose your own background colour by right-clicking somewhere on the slide, not in a content placeholder.</a:t>
            </a:r>
          </a:p>
          <a:p>
            <a:r>
              <a:rPr lang="en-US" sz="1400">
                <a:solidFill>
                  <a:schemeClr val="bg1"/>
                </a:solidFill>
              </a:rPr>
              <a:t>‘Format Background</a:t>
            </a:r>
          </a:p>
          <a:p>
            <a:r>
              <a:rPr lang="en-US" sz="1400">
                <a:solidFill>
                  <a:schemeClr val="bg1"/>
                </a:solidFill>
              </a:rPr>
              <a:t>Under the ‘Solid Fill’ menu, change the ‘</a:t>
            </a:r>
            <a:r>
              <a:rPr lang="en-US" sz="1400" err="1">
                <a:solidFill>
                  <a:schemeClr val="bg1"/>
                </a:solidFill>
              </a:rPr>
              <a:t>Colour</a:t>
            </a:r>
            <a:r>
              <a:rPr lang="en-US" sz="1400">
                <a:solidFill>
                  <a:schemeClr val="bg1"/>
                </a:solidFill>
              </a:rPr>
              <a:t>’ paint tin.</a:t>
            </a:r>
          </a:p>
        </p:txBody>
      </p:sp>
      <p:pic>
        <p:nvPicPr>
          <p:cNvPr id="8" name="Picture 7"/>
          <p:cNvPicPr>
            <a:picLocks noChangeAspect="1"/>
          </p:cNvPicPr>
          <p:nvPr userDrawn="1"/>
        </p:nvPicPr>
        <p:blipFill>
          <a:blip r:embed="rId2"/>
          <a:stretch>
            <a:fillRect/>
          </a:stretch>
        </p:blipFill>
        <p:spPr>
          <a:xfrm>
            <a:off x="287925" y="3376018"/>
            <a:ext cx="244736" cy="407906"/>
          </a:xfrm>
          <a:prstGeom prst="rect">
            <a:avLst/>
          </a:prstGeom>
        </p:spPr>
      </p:pic>
    </p:spTree>
    <p:extLst>
      <p:ext uri="{BB962C8B-B14F-4D97-AF65-F5344CB8AC3E}">
        <p14:creationId xmlns:p14="http://schemas.microsoft.com/office/powerpoint/2010/main" val="352434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ullout Text">
    <p:bg>
      <p:bgPr>
        <a:solidFill>
          <a:srgbClr val="FF005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2E9303-54C9-4416-B6BA-9FF045393B42}"/>
              </a:ext>
            </a:extLst>
          </p:cNvPr>
          <p:cNvSpPr txBox="1"/>
          <p:nvPr userDrawn="1"/>
        </p:nvSpPr>
        <p:spPr>
          <a:xfrm>
            <a:off x="2" y="-1052461"/>
            <a:ext cx="6094025" cy="953886"/>
          </a:xfrm>
          <a:prstGeom prst="rect">
            <a:avLst/>
          </a:prstGeom>
          <a:solidFill>
            <a:schemeClr val="accent1"/>
          </a:solidFill>
        </p:spPr>
        <p:txBody>
          <a:bodyPr wrap="square" rtlCol="0">
            <a:spAutoFit/>
          </a:bodyPr>
          <a:lstStyle/>
          <a:p>
            <a:r>
              <a:rPr lang="en-AU" sz="1400">
                <a:solidFill>
                  <a:schemeClr val="bg1"/>
                </a:solidFill>
              </a:rPr>
              <a:t>For this slide design, you can choose your own background colour by right-clicking somewhere on the slide, not in a content placeholder.</a:t>
            </a:r>
          </a:p>
          <a:p>
            <a:r>
              <a:rPr lang="en-US" sz="1400">
                <a:solidFill>
                  <a:schemeClr val="bg1"/>
                </a:solidFill>
              </a:rPr>
              <a:t>‘Format Background</a:t>
            </a:r>
          </a:p>
          <a:p>
            <a:r>
              <a:rPr lang="en-US" sz="1400">
                <a:solidFill>
                  <a:schemeClr val="bg1"/>
                </a:solidFill>
              </a:rPr>
              <a:t>Under the ‘Solid Fill’ menu, change the ‘</a:t>
            </a:r>
            <a:r>
              <a:rPr lang="en-US" sz="1400" err="1">
                <a:solidFill>
                  <a:schemeClr val="bg1"/>
                </a:solidFill>
              </a:rPr>
              <a:t>Colour</a:t>
            </a:r>
            <a:r>
              <a:rPr lang="en-US" sz="1400">
                <a:solidFill>
                  <a:schemeClr val="bg1"/>
                </a:solidFill>
              </a:rPr>
              <a:t>’ paint tin.</a:t>
            </a:r>
          </a:p>
        </p:txBody>
      </p:sp>
      <p:sp>
        <p:nvSpPr>
          <p:cNvPr id="13" name="Title 12">
            <a:extLst>
              <a:ext uri="{FF2B5EF4-FFF2-40B4-BE49-F238E27FC236}">
                <a16:creationId xmlns:a16="http://schemas.microsoft.com/office/drawing/2014/main" id="{8BF46B24-42DD-4E1E-8B8E-44C7097244D5}"/>
              </a:ext>
            </a:extLst>
          </p:cNvPr>
          <p:cNvSpPr>
            <a:spLocks noGrp="1"/>
          </p:cNvSpPr>
          <p:nvPr>
            <p:ph type="title" hasCustomPrompt="1"/>
          </p:nvPr>
        </p:nvSpPr>
        <p:spPr>
          <a:xfrm>
            <a:off x="245999" y="214769"/>
            <a:ext cx="11696829" cy="1255437"/>
          </a:xfrm>
        </p:spPr>
        <p:txBody>
          <a:bodyPr/>
          <a:lstStyle>
            <a:lvl1pPr>
              <a:lnSpc>
                <a:spcPct val="85000"/>
              </a:lnSpc>
              <a:defRPr sz="9597"/>
            </a:lvl1pPr>
          </a:lstStyle>
          <a:p>
            <a:r>
              <a:rPr lang="en-US"/>
              <a:t>[Enter text]</a:t>
            </a:r>
            <a:endParaRPr lang="en-AU"/>
          </a:p>
        </p:txBody>
      </p:sp>
    </p:spTree>
    <p:extLst>
      <p:ext uri="{BB962C8B-B14F-4D97-AF65-F5344CB8AC3E}">
        <p14:creationId xmlns:p14="http://schemas.microsoft.com/office/powerpoint/2010/main" val="377446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 you Slid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2E9303-54C9-4416-B6BA-9FF045393B42}"/>
              </a:ext>
            </a:extLst>
          </p:cNvPr>
          <p:cNvSpPr txBox="1"/>
          <p:nvPr userDrawn="1"/>
        </p:nvSpPr>
        <p:spPr>
          <a:xfrm>
            <a:off x="2" y="-1052461"/>
            <a:ext cx="6094025" cy="953886"/>
          </a:xfrm>
          <a:prstGeom prst="rect">
            <a:avLst/>
          </a:prstGeom>
          <a:solidFill>
            <a:schemeClr val="accent1"/>
          </a:solidFill>
        </p:spPr>
        <p:txBody>
          <a:bodyPr wrap="square" rtlCol="0">
            <a:spAutoFit/>
          </a:bodyPr>
          <a:lstStyle/>
          <a:p>
            <a:r>
              <a:rPr lang="en-AU" sz="1400">
                <a:solidFill>
                  <a:schemeClr val="bg1"/>
                </a:solidFill>
              </a:rPr>
              <a:t>For this slide design, you can choose your own background colour by right-clicking somewhere on the slide, not in a content placeholder.</a:t>
            </a:r>
          </a:p>
          <a:p>
            <a:r>
              <a:rPr lang="en-US" sz="1400">
                <a:solidFill>
                  <a:schemeClr val="bg1"/>
                </a:solidFill>
              </a:rPr>
              <a:t>‘Format Background</a:t>
            </a:r>
          </a:p>
          <a:p>
            <a:r>
              <a:rPr lang="en-US" sz="1400">
                <a:solidFill>
                  <a:schemeClr val="bg1"/>
                </a:solidFill>
              </a:rPr>
              <a:t>Under the ‘Solid Fill’ menu, change the ‘</a:t>
            </a:r>
            <a:r>
              <a:rPr lang="en-US" sz="1400" err="1">
                <a:solidFill>
                  <a:schemeClr val="bg1"/>
                </a:solidFill>
              </a:rPr>
              <a:t>Colour</a:t>
            </a:r>
            <a:r>
              <a:rPr lang="en-US" sz="1400">
                <a:solidFill>
                  <a:schemeClr val="bg1"/>
                </a:solidFill>
              </a:rPr>
              <a:t>’ paint tin.</a:t>
            </a:r>
          </a:p>
        </p:txBody>
      </p:sp>
      <p:sp>
        <p:nvSpPr>
          <p:cNvPr id="5" name="Title 1"/>
          <p:cNvSpPr txBox="1">
            <a:spLocks/>
          </p:cNvSpPr>
          <p:nvPr userDrawn="1"/>
        </p:nvSpPr>
        <p:spPr>
          <a:xfrm>
            <a:off x="3432398" y="2637096"/>
            <a:ext cx="11696829" cy="1218513"/>
          </a:xfrm>
          <a:prstGeom prst="rect">
            <a:avLst/>
          </a:prstGeom>
        </p:spPr>
        <p:txBody>
          <a:bodyPr vert="horz" lIns="0" tIns="0" rIns="0" bIns="0" rtlCol="0" anchor="t">
            <a:spAutoFit/>
          </a:bodyPr>
          <a:lstStyle>
            <a:lvl1pPr algn="l" defTabSz="1088776" rtl="0" eaLnBrk="1" latinLnBrk="0" hangingPunct="1">
              <a:lnSpc>
                <a:spcPct val="90000"/>
              </a:lnSpc>
              <a:spcBef>
                <a:spcPct val="0"/>
              </a:spcBef>
              <a:spcAft>
                <a:spcPts val="600"/>
              </a:spcAft>
              <a:buNone/>
              <a:defRPr sz="3800" b="1" kern="1200">
                <a:solidFill>
                  <a:schemeClr val="tx1"/>
                </a:solidFill>
                <a:latin typeface="+mj-lt"/>
                <a:ea typeface="+mj-ea"/>
                <a:cs typeface="+mj-cs"/>
              </a:defRPr>
            </a:lvl1pPr>
          </a:lstStyle>
          <a:p>
            <a:r>
              <a:rPr lang="en-US" sz="8797">
                <a:solidFill>
                  <a:srgbClr val="FF0055"/>
                </a:solidFill>
              </a:rPr>
              <a:t>Thank You</a:t>
            </a:r>
          </a:p>
        </p:txBody>
      </p:sp>
      <p:pic>
        <p:nvPicPr>
          <p:cNvPr id="12" name="Picture 11" descr="Logo&#10;&#10;Description automatically generated">
            <a:extLst>
              <a:ext uri="{FF2B5EF4-FFF2-40B4-BE49-F238E27FC236}">
                <a16:creationId xmlns:a16="http://schemas.microsoft.com/office/drawing/2014/main" id="{CF62B826-9C1F-44F4-8D99-4C2DE2B1393D}"/>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pic>
        <p:nvPicPr>
          <p:cNvPr id="14" name="Picture 13"/>
          <p:cNvPicPr>
            <a:picLocks noChangeAspect="1"/>
          </p:cNvPicPr>
          <p:nvPr userDrawn="1"/>
        </p:nvPicPr>
        <p:blipFill>
          <a:blip r:embed="rId3"/>
          <a:stretch>
            <a:fillRect/>
          </a:stretch>
        </p:blipFill>
        <p:spPr>
          <a:xfrm>
            <a:off x="2479817" y="2755258"/>
            <a:ext cx="818872" cy="818895"/>
          </a:xfrm>
          <a:prstGeom prst="rect">
            <a:avLst/>
          </a:prstGeom>
        </p:spPr>
      </p:pic>
      <p:pic>
        <p:nvPicPr>
          <p:cNvPr id="9" name="Picture 8"/>
          <p:cNvPicPr>
            <a:picLocks noChangeAspect="1"/>
          </p:cNvPicPr>
          <p:nvPr userDrawn="1"/>
        </p:nvPicPr>
        <p:blipFill>
          <a:blip r:embed="rId4"/>
          <a:stretch>
            <a:fillRect/>
          </a:stretch>
        </p:blipFill>
        <p:spPr>
          <a:xfrm>
            <a:off x="9094832" y="6262550"/>
            <a:ext cx="2730175" cy="410305"/>
          </a:xfrm>
          <a:prstGeom prst="rect">
            <a:avLst/>
          </a:prstGeom>
        </p:spPr>
      </p:pic>
    </p:spTree>
    <p:extLst>
      <p:ext uri="{BB962C8B-B14F-4D97-AF65-F5344CB8AC3E}">
        <p14:creationId xmlns:p14="http://schemas.microsoft.com/office/powerpoint/2010/main" val="29057625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Text">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5C68C1-463E-43E9-A64B-F3CC20AE6FA0}"/>
              </a:ext>
            </a:extLst>
          </p:cNvPr>
          <p:cNvSpPr txBox="1"/>
          <p:nvPr userDrawn="1"/>
        </p:nvSpPr>
        <p:spPr>
          <a:xfrm>
            <a:off x="2" y="-1052461"/>
            <a:ext cx="6094025" cy="953886"/>
          </a:xfrm>
          <a:prstGeom prst="rect">
            <a:avLst/>
          </a:prstGeom>
          <a:solidFill>
            <a:schemeClr val="accent1"/>
          </a:solidFill>
        </p:spPr>
        <p:txBody>
          <a:bodyPr wrap="square" rtlCol="0">
            <a:spAutoFit/>
          </a:bodyPr>
          <a:lstStyle/>
          <a:p>
            <a:r>
              <a:rPr lang="en-AU" sz="1400">
                <a:solidFill>
                  <a:schemeClr val="bg1"/>
                </a:solidFill>
              </a:rPr>
              <a:t>For this slide design, you can choose your own background colour by right-clicking somewhere on the slide, not in a content placeholder.</a:t>
            </a:r>
          </a:p>
          <a:p>
            <a:r>
              <a:rPr lang="en-US" sz="1400">
                <a:solidFill>
                  <a:schemeClr val="bg1"/>
                </a:solidFill>
              </a:rPr>
              <a:t>‘Format Background</a:t>
            </a:r>
          </a:p>
          <a:p>
            <a:r>
              <a:rPr lang="en-US" sz="1400">
                <a:solidFill>
                  <a:schemeClr val="bg1"/>
                </a:solidFill>
              </a:rPr>
              <a:t>Under the ‘Solid Fill’ menu, change the ‘</a:t>
            </a:r>
            <a:r>
              <a:rPr lang="en-US" sz="1400" err="1">
                <a:solidFill>
                  <a:schemeClr val="bg1"/>
                </a:solidFill>
              </a:rPr>
              <a:t>Colour</a:t>
            </a:r>
            <a:r>
              <a:rPr lang="en-US" sz="1400">
                <a:solidFill>
                  <a:schemeClr val="bg1"/>
                </a:solidFill>
              </a:rPr>
              <a:t>’ paint tin.</a:t>
            </a:r>
          </a:p>
        </p:txBody>
      </p:sp>
      <p:sp>
        <p:nvSpPr>
          <p:cNvPr id="2" name="Title 1">
            <a:extLst>
              <a:ext uri="{FF2B5EF4-FFF2-40B4-BE49-F238E27FC236}">
                <a16:creationId xmlns:a16="http://schemas.microsoft.com/office/drawing/2014/main" id="{0B0D75AD-76AB-4193-B1A6-42138C32C521}"/>
              </a:ext>
            </a:extLst>
          </p:cNvPr>
          <p:cNvSpPr>
            <a:spLocks noGrp="1"/>
          </p:cNvSpPr>
          <p:nvPr>
            <p:ph type="title"/>
          </p:nvPr>
        </p:nvSpPr>
        <p:spPr>
          <a:xfrm>
            <a:off x="245999" y="214770"/>
            <a:ext cx="11696829" cy="653874"/>
          </a:xfrm>
        </p:spPr>
        <p:txBody>
          <a:bodyPr/>
          <a:lstStyle>
            <a:lvl1pPr>
              <a:lnSpc>
                <a:spcPct val="85000"/>
              </a:lnSpc>
              <a:defRPr sz="4999">
                <a:solidFill>
                  <a:schemeClr val="bg1"/>
                </a:solidFill>
              </a:defRPr>
            </a:lvl1pPr>
          </a:lstStyle>
          <a:p>
            <a:r>
              <a:rPr lang="en-US"/>
              <a:t>Click to edit Master title style</a:t>
            </a:r>
            <a:endParaRPr lang="en-AU"/>
          </a:p>
        </p:txBody>
      </p:sp>
      <p:sp>
        <p:nvSpPr>
          <p:cNvPr id="4" name="TextBox 3">
            <a:extLst>
              <a:ext uri="{FF2B5EF4-FFF2-40B4-BE49-F238E27FC236}">
                <a16:creationId xmlns:a16="http://schemas.microsoft.com/office/drawing/2014/main" id="{3B5C68C1-463E-43E9-A64B-F3CC20AE6FA0}"/>
              </a:ext>
            </a:extLst>
          </p:cNvPr>
          <p:cNvSpPr txBox="1"/>
          <p:nvPr userDrawn="1"/>
        </p:nvSpPr>
        <p:spPr>
          <a:xfrm>
            <a:off x="6167989" y="-621674"/>
            <a:ext cx="6024011" cy="523099"/>
          </a:xfrm>
          <a:prstGeom prst="rect">
            <a:avLst/>
          </a:prstGeom>
          <a:solidFill>
            <a:schemeClr val="accent3"/>
          </a:solidFill>
        </p:spPr>
        <p:txBody>
          <a:bodyPr wrap="square" rtlCol="0">
            <a:spAutoFit/>
          </a:bodyPr>
          <a:lstStyle/>
          <a:p>
            <a:r>
              <a:rPr lang="en-US" sz="1400">
                <a:solidFill>
                  <a:schemeClr val="bg1"/>
                </a:solidFill>
              </a:rPr>
              <a:t>Note:</a:t>
            </a:r>
            <a:r>
              <a:rPr lang="en-US" sz="1400" baseline="0">
                <a:solidFill>
                  <a:schemeClr val="bg1"/>
                </a:solidFill>
              </a:rPr>
              <a:t> The At-a-glance graphic in other currencies can be found on the </a:t>
            </a:r>
            <a:r>
              <a:rPr lang="en-US" sz="1400" baseline="0" err="1">
                <a:solidFill>
                  <a:schemeClr val="bg1"/>
                </a:solidFill>
              </a:rPr>
              <a:t>Iconnect</a:t>
            </a:r>
            <a:r>
              <a:rPr lang="en-US" sz="1400" baseline="0">
                <a:solidFill>
                  <a:schemeClr val="bg1"/>
                </a:solidFill>
              </a:rPr>
              <a:t> Marketing portal</a:t>
            </a:r>
            <a:endParaRPr lang="en-US" sz="1400">
              <a:solidFill>
                <a:schemeClr val="bg1"/>
              </a:solidFill>
            </a:endParaRPr>
          </a:p>
        </p:txBody>
      </p:sp>
    </p:spTree>
    <p:extLst>
      <p:ext uri="{BB962C8B-B14F-4D97-AF65-F5344CB8AC3E}">
        <p14:creationId xmlns:p14="http://schemas.microsoft.com/office/powerpoint/2010/main" val="401011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246000" y="1542693"/>
            <a:ext cx="11696829" cy="5088347"/>
          </a:xfrm>
        </p:spPr>
        <p:txBody>
          <a:bodyPr>
            <a:normAutofit/>
          </a:bodyPr>
          <a:lstStyle>
            <a:lvl1pPr>
              <a:defRPr lang="en-US" dirty="0" smtClean="0"/>
            </a:lvl1pPr>
            <a:lvl2pPr>
              <a:defRPr lang="en-US" dirty="0"/>
            </a:lvl2pPr>
            <a:lvl3pPr>
              <a:defRPr lang="en-US" dirty="0"/>
            </a:lvl3pPr>
            <a:lvl4pPr>
              <a:defRPr lang="en-US" dirty="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Title 2">
            <a:extLst>
              <a:ext uri="{FF2B5EF4-FFF2-40B4-BE49-F238E27FC236}">
                <a16:creationId xmlns:a16="http://schemas.microsoft.com/office/drawing/2014/main" id="{23AA8CBA-E463-48B6-B348-050369FEDAE4}"/>
              </a:ext>
            </a:extLst>
          </p:cNvPr>
          <p:cNvSpPr>
            <a:spLocks noGrp="1"/>
          </p:cNvSpPr>
          <p:nvPr>
            <p:ph type="title" hasCustomPrompt="1"/>
          </p:nvPr>
        </p:nvSpPr>
        <p:spPr/>
        <p:txBody>
          <a:bodyPr/>
          <a:lstStyle/>
          <a:p>
            <a:r>
              <a:rPr lang="en-AU" noProof="0"/>
              <a:t>Click to add text</a:t>
            </a:r>
            <a:endParaRPr lang="en-AU"/>
          </a:p>
        </p:txBody>
      </p:sp>
    </p:spTree>
    <p:extLst>
      <p:ext uri="{BB962C8B-B14F-4D97-AF65-F5344CB8AC3E}">
        <p14:creationId xmlns:p14="http://schemas.microsoft.com/office/powerpoint/2010/main" val="369537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mp; 2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0"/>
            <a:ext cx="6096000" cy="6858000"/>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Click icon to add picture</a:t>
            </a:r>
            <a:br>
              <a:rPr lang="en-AU" noProof="0"/>
            </a:br>
            <a:br>
              <a:rPr lang="en-AU" noProof="0"/>
            </a:br>
            <a:br>
              <a:rPr lang="en-AU" noProof="0"/>
            </a:br>
            <a:endParaRPr lang="en-AU" noProof="0"/>
          </a:p>
        </p:txBody>
      </p:sp>
      <p:sp>
        <p:nvSpPr>
          <p:cNvPr id="7" name="Content Placeholder 2">
            <a:extLst>
              <a:ext uri="{FF2B5EF4-FFF2-40B4-BE49-F238E27FC236}">
                <a16:creationId xmlns:a16="http://schemas.microsoft.com/office/drawing/2014/main" id="{E1F84224-B3AC-42F0-8AA8-AFDB6D0FE765}"/>
              </a:ext>
            </a:extLst>
          </p:cNvPr>
          <p:cNvSpPr>
            <a:spLocks noGrp="1"/>
          </p:cNvSpPr>
          <p:nvPr>
            <p:ph sz="half" idx="12" hasCustomPrompt="1"/>
          </p:nvPr>
        </p:nvSpPr>
        <p:spPr>
          <a:xfrm>
            <a:off x="6096001" y="3428206"/>
            <a:ext cx="6096000" cy="3428206"/>
          </a:xfrm>
          <a:solidFill>
            <a:srgbClr val="FF0055"/>
          </a:solidFill>
        </p:spPr>
        <p:txBody>
          <a:bodyPr lIns="180000" tIns="180000" rIns="180000" bIns="180000">
            <a:norm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238823" y="220614"/>
            <a:ext cx="5704005" cy="3064405"/>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Tree>
    <p:extLst>
      <p:ext uri="{BB962C8B-B14F-4D97-AF65-F5344CB8AC3E}">
        <p14:creationId xmlns:p14="http://schemas.microsoft.com/office/powerpoint/2010/main" val="65356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llout, Image &amp;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3428206"/>
            <a:ext cx="6096000" cy="3429794"/>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Click icon to add picture</a:t>
            </a: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238823" y="220612"/>
            <a:ext cx="5704005" cy="641042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046A2D94-086B-4A67-9799-F587C4DEA316}"/>
              </a:ext>
            </a:extLst>
          </p:cNvPr>
          <p:cNvSpPr>
            <a:spLocks noGrp="1"/>
          </p:cNvSpPr>
          <p:nvPr>
            <p:ph type="title" hasCustomPrompt="1"/>
          </p:nvPr>
        </p:nvSpPr>
        <p:spPr>
          <a:xfrm>
            <a:off x="0" y="0"/>
            <a:ext cx="6096000" cy="3428206"/>
          </a:xfrm>
          <a:solidFill>
            <a:schemeClr val="accent1"/>
          </a:solidFill>
        </p:spPr>
        <p:txBody>
          <a:bodyPr lIns="216000" tIns="180000" rIns="216000" bIns="180000">
            <a:normAutofit/>
          </a:bodyPr>
          <a:lstStyle>
            <a:lvl1pPr>
              <a:lnSpc>
                <a:spcPct val="85000"/>
              </a:lnSpc>
              <a:defRPr>
                <a:solidFill>
                  <a:schemeClr val="bg1"/>
                </a:solidFill>
              </a:defRPr>
            </a:lvl1pPr>
          </a:lstStyle>
          <a:p>
            <a:r>
              <a:rPr lang="en-US"/>
              <a:t>[Title or pullout text]</a:t>
            </a:r>
            <a:endParaRPr lang="en-AU"/>
          </a:p>
        </p:txBody>
      </p:sp>
    </p:spTree>
    <p:extLst>
      <p:ext uri="{BB962C8B-B14F-4D97-AF65-F5344CB8AC3E}">
        <p14:creationId xmlns:p14="http://schemas.microsoft.com/office/powerpoint/2010/main" val="127248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Image &amp; 2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3428206"/>
            <a:ext cx="6096000" cy="3429794"/>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Click icon to add picture</a:t>
            </a:r>
            <a:br>
              <a:rPr lang="en-AU" noProof="0"/>
            </a:br>
            <a:br>
              <a:rPr lang="en-AU" noProof="0"/>
            </a:br>
            <a:br>
              <a:rPr lang="en-AU" noProof="0"/>
            </a:br>
            <a:endParaRPr lang="en-AU" noProof="0"/>
          </a:p>
        </p:txBody>
      </p:sp>
      <p:sp>
        <p:nvSpPr>
          <p:cNvPr id="7" name="Content Placeholder 2">
            <a:extLst>
              <a:ext uri="{FF2B5EF4-FFF2-40B4-BE49-F238E27FC236}">
                <a16:creationId xmlns:a16="http://schemas.microsoft.com/office/drawing/2014/main" id="{E1F84224-B3AC-42F0-8AA8-AFDB6D0FE765}"/>
              </a:ext>
            </a:extLst>
          </p:cNvPr>
          <p:cNvSpPr>
            <a:spLocks noGrp="1"/>
          </p:cNvSpPr>
          <p:nvPr>
            <p:ph sz="half" idx="12" hasCustomPrompt="1"/>
          </p:nvPr>
        </p:nvSpPr>
        <p:spPr>
          <a:xfrm>
            <a:off x="0" y="0"/>
            <a:ext cx="6096000" cy="3428206"/>
          </a:xfrm>
          <a:solidFill>
            <a:schemeClr val="tx1"/>
          </a:solidFill>
        </p:spPr>
        <p:txBody>
          <a:bodyPr lIns="180000" tIns="180000" rIns="180000" bIns="180000">
            <a:norm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238823" y="220612"/>
            <a:ext cx="5704005" cy="641042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Tree>
    <p:extLst>
      <p:ext uri="{BB962C8B-B14F-4D97-AF65-F5344CB8AC3E}">
        <p14:creationId xmlns:p14="http://schemas.microsoft.com/office/powerpoint/2010/main" val="261644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999" y="1557387"/>
            <a:ext cx="5562044" cy="2087822"/>
          </a:xfrm>
        </p:spPr>
        <p:txBody>
          <a:bodyPr anchor="b">
            <a:noAutofit/>
          </a:bodyPr>
          <a:lstStyle>
            <a:lvl1pPr>
              <a:lnSpc>
                <a:spcPct val="85000"/>
              </a:lnSpc>
              <a:defRPr lang="en-AU" sz="4999" b="1" dirty="0">
                <a:solidFill>
                  <a:schemeClr val="bg1"/>
                </a:solidFill>
              </a:defRPr>
            </a:lvl1pPr>
          </a:lstStyle>
          <a:p>
            <a:r>
              <a:rPr lang="en-AU" noProof="0"/>
              <a:t>   [Title]</a:t>
            </a:r>
          </a:p>
        </p:txBody>
      </p:sp>
      <p:sp>
        <p:nvSpPr>
          <p:cNvPr id="7" name="Text Placeholder 6"/>
          <p:cNvSpPr>
            <a:spLocks noGrp="1"/>
          </p:cNvSpPr>
          <p:nvPr>
            <p:ph type="body" sz="quarter" idx="10" hasCustomPrompt="1"/>
          </p:nvPr>
        </p:nvSpPr>
        <p:spPr>
          <a:xfrm>
            <a:off x="728201" y="3831933"/>
            <a:ext cx="5111237" cy="1439667"/>
          </a:xfrm>
        </p:spPr>
        <p:txBody>
          <a:bodyPr>
            <a:normAutofit/>
          </a:bodyPr>
          <a:lstStyle>
            <a:lvl1pPr marL="0" indent="0">
              <a:buNone/>
              <a:defRPr sz="2498" b="1">
                <a:solidFill>
                  <a:schemeClr val="bg1"/>
                </a:solidFill>
              </a:defRPr>
            </a:lvl1pPr>
          </a:lstStyle>
          <a:p>
            <a:pPr lvl="0"/>
            <a:r>
              <a:rPr lang="en-AU" noProof="0"/>
              <a:t>[Subtitle]</a:t>
            </a:r>
          </a:p>
        </p:txBody>
      </p:sp>
      <p:sp>
        <p:nvSpPr>
          <p:cNvPr id="17" name="Picture Placeholder 2">
            <a:extLst>
              <a:ext uri="{FF2B5EF4-FFF2-40B4-BE49-F238E27FC236}">
                <a16:creationId xmlns:a16="http://schemas.microsoft.com/office/drawing/2014/main" id="{892DED86-7CAA-46F7-A428-8C00E441D7BB}"/>
              </a:ext>
            </a:extLst>
          </p:cNvPr>
          <p:cNvSpPr>
            <a:spLocks noGrp="1"/>
          </p:cNvSpPr>
          <p:nvPr>
            <p:ph type="pic" idx="11" hasCustomPrompt="1"/>
          </p:nvPr>
        </p:nvSpPr>
        <p:spPr>
          <a:xfrm>
            <a:off x="6096001" y="0"/>
            <a:ext cx="6096000" cy="6858000"/>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Click icon to add picture</a:t>
            </a:r>
            <a:br>
              <a:rPr lang="en-AU" noProof="0"/>
            </a:br>
            <a:br>
              <a:rPr lang="en-AU" noProof="0"/>
            </a:br>
            <a:br>
              <a:rPr lang="en-AU" noProof="0"/>
            </a:br>
            <a:endParaRPr lang="en-AU" noProof="0"/>
          </a:p>
        </p:txBody>
      </p:sp>
      <p:pic>
        <p:nvPicPr>
          <p:cNvPr id="8" name="Picture 7" descr="Logo&#10;&#10;Description automatically generated">
            <a:extLst>
              <a:ext uri="{FF2B5EF4-FFF2-40B4-BE49-F238E27FC236}">
                <a16:creationId xmlns:a16="http://schemas.microsoft.com/office/drawing/2014/main" id="{CF62B826-9C1F-44F4-8D99-4C2DE2B1393D}"/>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pic>
        <p:nvPicPr>
          <p:cNvPr id="10" name="Graphic 9">
            <a:extLst>
              <a:ext uri="{FF2B5EF4-FFF2-40B4-BE49-F238E27FC236}">
                <a16:creationId xmlns:a16="http://schemas.microsoft.com/office/drawing/2014/main" id="{794F1408-D075-45C7-87E8-0752ABDC6AE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999" y="3241654"/>
            <a:ext cx="444384" cy="331278"/>
          </a:xfrm>
          <a:prstGeom prst="rect">
            <a:avLst/>
          </a:prstGeom>
        </p:spPr>
      </p:pic>
    </p:spTree>
    <p:extLst>
      <p:ext uri="{BB962C8B-B14F-4D97-AF65-F5344CB8AC3E}">
        <p14:creationId xmlns:p14="http://schemas.microsoft.com/office/powerpoint/2010/main" val="45916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 &amp; 2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1"/>
            <a:ext cx="6096000" cy="4955028"/>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Click icon to add picture</a:t>
            </a: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311968" y="1542692"/>
            <a:ext cx="5630861" cy="167033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Title 2">
            <a:extLst>
              <a:ext uri="{FF2B5EF4-FFF2-40B4-BE49-F238E27FC236}">
                <a16:creationId xmlns:a16="http://schemas.microsoft.com/office/drawing/2014/main" id="{7380BFD1-F3F6-46CC-89C8-F2D033954F86}"/>
              </a:ext>
            </a:extLst>
          </p:cNvPr>
          <p:cNvSpPr>
            <a:spLocks noGrp="1"/>
          </p:cNvSpPr>
          <p:nvPr>
            <p:ph type="title" hasCustomPrompt="1"/>
          </p:nvPr>
        </p:nvSpPr>
        <p:spPr>
          <a:xfrm>
            <a:off x="6311968" y="214771"/>
            <a:ext cx="5630861" cy="496944"/>
          </a:xfrm>
        </p:spPr>
        <p:txBody>
          <a:bodyPr/>
          <a:lstStyle>
            <a:lvl1pPr>
              <a:lnSpc>
                <a:spcPct val="85000"/>
              </a:lnSpc>
              <a:defRPr/>
            </a:lvl1pPr>
          </a:lstStyle>
          <a:p>
            <a:r>
              <a:rPr lang="en-US"/>
              <a:t>[Title or pullout text]</a:t>
            </a:r>
            <a:endParaRPr lang="en-AU"/>
          </a:p>
        </p:txBody>
      </p:sp>
      <p:sp>
        <p:nvSpPr>
          <p:cNvPr id="7" name="Content Placeholder 3">
            <a:extLst>
              <a:ext uri="{FF2B5EF4-FFF2-40B4-BE49-F238E27FC236}">
                <a16:creationId xmlns:a16="http://schemas.microsoft.com/office/drawing/2014/main" id="{2ED00EF2-DD99-4532-81F0-3204C520AA84}"/>
              </a:ext>
            </a:extLst>
          </p:cNvPr>
          <p:cNvSpPr>
            <a:spLocks noGrp="1"/>
          </p:cNvSpPr>
          <p:nvPr>
            <p:ph sz="half" idx="12" hasCustomPrompt="1"/>
          </p:nvPr>
        </p:nvSpPr>
        <p:spPr>
          <a:xfrm>
            <a:off x="253746" y="5084802"/>
            <a:ext cx="5626287" cy="154623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9" name="Picture Placeholder 2">
            <a:extLst>
              <a:ext uri="{FF2B5EF4-FFF2-40B4-BE49-F238E27FC236}">
                <a16:creationId xmlns:a16="http://schemas.microsoft.com/office/drawing/2014/main" id="{1E90F13C-AABA-4C19-B815-59A9956BD304}"/>
              </a:ext>
            </a:extLst>
          </p:cNvPr>
          <p:cNvSpPr>
            <a:spLocks noGrp="1"/>
          </p:cNvSpPr>
          <p:nvPr>
            <p:ph type="pic" idx="13" hasCustomPrompt="1"/>
          </p:nvPr>
        </p:nvSpPr>
        <p:spPr>
          <a:xfrm>
            <a:off x="6096001" y="3428206"/>
            <a:ext cx="6096000" cy="3429794"/>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Click icon to add picture</a:t>
            </a:r>
            <a:br>
              <a:rPr lang="en-AU" noProof="0"/>
            </a:br>
            <a:br>
              <a:rPr lang="en-AU" noProof="0"/>
            </a:br>
            <a:br>
              <a:rPr lang="en-AU" noProof="0"/>
            </a:br>
            <a:endParaRPr lang="en-AU" noProof="0"/>
          </a:p>
        </p:txBody>
      </p:sp>
    </p:spTree>
    <p:extLst>
      <p:ext uri="{BB962C8B-B14F-4D97-AF65-F5344CB8AC3E}">
        <p14:creationId xmlns:p14="http://schemas.microsoft.com/office/powerpoint/2010/main" val="236591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ple Content, Image &amp; Ic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6096001" y="-1"/>
            <a:ext cx="6096000" cy="4955028"/>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You will need to send the icon to back to be able to click icon to add picture here</a:t>
            </a:r>
            <a:br>
              <a:rPr lang="en-AU" noProof="0"/>
            </a:br>
            <a:br>
              <a:rPr lang="en-AU" noProof="0"/>
            </a:br>
            <a:br>
              <a:rPr lang="en-AU" noProof="0"/>
            </a:br>
            <a:br>
              <a:rPr lang="en-AU" noProof="0"/>
            </a:br>
            <a:br>
              <a:rPr lang="en-AU" noProof="0"/>
            </a:br>
            <a:br>
              <a:rPr lang="en-AU" noProof="0"/>
            </a:b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273384" y="1542692"/>
            <a:ext cx="5606649" cy="167033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3" name="Title 2">
            <a:extLst>
              <a:ext uri="{FF2B5EF4-FFF2-40B4-BE49-F238E27FC236}">
                <a16:creationId xmlns:a16="http://schemas.microsoft.com/office/drawing/2014/main" id="{7380BFD1-F3F6-46CC-89C8-F2D033954F86}"/>
              </a:ext>
            </a:extLst>
          </p:cNvPr>
          <p:cNvSpPr>
            <a:spLocks noGrp="1"/>
          </p:cNvSpPr>
          <p:nvPr>
            <p:ph type="title" hasCustomPrompt="1"/>
          </p:nvPr>
        </p:nvSpPr>
        <p:spPr>
          <a:xfrm>
            <a:off x="273384" y="214771"/>
            <a:ext cx="5606649" cy="496944"/>
          </a:xfrm>
        </p:spPr>
        <p:txBody>
          <a:bodyPr/>
          <a:lstStyle>
            <a:lvl1pPr>
              <a:lnSpc>
                <a:spcPct val="85000"/>
              </a:lnSpc>
              <a:defRPr/>
            </a:lvl1pPr>
          </a:lstStyle>
          <a:p>
            <a:r>
              <a:rPr lang="en-US"/>
              <a:t>[Title or pullout text]</a:t>
            </a:r>
            <a:endParaRPr lang="en-AU"/>
          </a:p>
        </p:txBody>
      </p:sp>
      <p:sp>
        <p:nvSpPr>
          <p:cNvPr id="10" name="Content Placeholder 2">
            <a:extLst>
              <a:ext uri="{FF2B5EF4-FFF2-40B4-BE49-F238E27FC236}">
                <a16:creationId xmlns:a16="http://schemas.microsoft.com/office/drawing/2014/main" id="{CD0D67B6-A678-42D5-99B1-3FDA162B7425}"/>
              </a:ext>
            </a:extLst>
          </p:cNvPr>
          <p:cNvSpPr>
            <a:spLocks noGrp="1"/>
          </p:cNvSpPr>
          <p:nvPr>
            <p:ph sz="half" idx="13" hasCustomPrompt="1"/>
          </p:nvPr>
        </p:nvSpPr>
        <p:spPr>
          <a:xfrm>
            <a:off x="0" y="3428206"/>
            <a:ext cx="6096000" cy="3428206"/>
          </a:xfrm>
          <a:solidFill>
            <a:schemeClr val="tx1"/>
          </a:solidFill>
        </p:spPr>
        <p:txBody>
          <a:bodyPr lIns="216000" tIns="180000" rIns="216000" bIns="180000">
            <a:norm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11" name="Content Placeholder 2">
            <a:extLst>
              <a:ext uri="{FF2B5EF4-FFF2-40B4-BE49-F238E27FC236}">
                <a16:creationId xmlns:a16="http://schemas.microsoft.com/office/drawing/2014/main" id="{DD11B552-CF49-423B-8F60-1B60C51C6224}"/>
              </a:ext>
            </a:extLst>
          </p:cNvPr>
          <p:cNvSpPr>
            <a:spLocks noGrp="1"/>
          </p:cNvSpPr>
          <p:nvPr>
            <p:ph sz="half" idx="14" hasCustomPrompt="1"/>
          </p:nvPr>
        </p:nvSpPr>
        <p:spPr>
          <a:xfrm>
            <a:off x="6096001" y="4955027"/>
            <a:ext cx="6096000" cy="1901386"/>
          </a:xfrm>
          <a:solidFill>
            <a:srgbClr val="FF0055"/>
          </a:solidFill>
        </p:spPr>
        <p:txBody>
          <a:bodyPr lIns="180000" tIns="180000" rIns="180000" bIns="180000">
            <a:normAutofit/>
          </a:bodyPr>
          <a:lstStyle>
            <a:lvl1pPr>
              <a:defRPr lang="en-AU" noProof="0" dirty="0"/>
            </a:lvl1pPr>
            <a:lvl2pPr>
              <a:buClr>
                <a:schemeClr val="tx1"/>
              </a:buClr>
              <a:buFont typeface="Arial" panose="020B0604020202020204" pitchFamily="34" charset="0"/>
              <a:buChar char="–"/>
              <a:defRPr lang="en-AU" noProof="0" dirty="0"/>
            </a:lvl2pPr>
            <a:lvl3pPr>
              <a:buClr>
                <a:schemeClr val="tx1"/>
              </a:buClr>
              <a:buFont typeface="Arial" panose="020B0604020202020204" pitchFamily="34" charset="0"/>
              <a:buChar char="•"/>
              <a:defRPr lang="en-AU" noProof="0" dirty="0">
                <a:solidFill>
                  <a:srgbClr val="000000"/>
                </a:solidFill>
              </a:defRPr>
            </a:lvl3pPr>
            <a:lvl4pPr>
              <a:buClr>
                <a:schemeClr val="tx1"/>
              </a:buClr>
              <a:buFont typeface="Arial" panose="020B0604020202020204" pitchFamily="34" charset="0"/>
              <a:buChar char="–"/>
              <a:defRPr lang="en-AU" noProof="0" dirty="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buClr>
                <a:srgbClr val="000000"/>
              </a:buClr>
              <a:defRPr lang="en-AU" noProof="0" dirty="0"/>
            </a:lvl7pPr>
            <a:lvl8pPr>
              <a:buClr>
                <a:srgbClr val="000000"/>
              </a:buClr>
              <a:defRPr lang="en-AU" noProof="0" dirty="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12" name="Picture Placeholder 2">
            <a:extLst>
              <a:ext uri="{FF2B5EF4-FFF2-40B4-BE49-F238E27FC236}">
                <a16:creationId xmlns:a16="http://schemas.microsoft.com/office/drawing/2014/main" id="{191CE881-D9CF-473E-8D3D-A3C732C1E30A}"/>
              </a:ext>
            </a:extLst>
          </p:cNvPr>
          <p:cNvSpPr>
            <a:spLocks noGrp="1"/>
          </p:cNvSpPr>
          <p:nvPr>
            <p:ph type="pic" idx="12" hasCustomPrompt="1"/>
          </p:nvPr>
        </p:nvSpPr>
        <p:spPr>
          <a:xfrm>
            <a:off x="8388291" y="1721782"/>
            <a:ext cx="1511416" cy="1511460"/>
          </a:xfrm>
          <a:no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[Icon]</a:t>
            </a:r>
            <a:br>
              <a:rPr lang="en-AU" noProof="0"/>
            </a:br>
            <a:br>
              <a:rPr lang="en-AU" noProof="0"/>
            </a:br>
            <a:endParaRPr lang="en-AU" noProof="0"/>
          </a:p>
        </p:txBody>
      </p:sp>
    </p:spTree>
    <p:extLst>
      <p:ext uri="{BB962C8B-B14F-4D97-AF65-F5344CB8AC3E}">
        <p14:creationId xmlns:p14="http://schemas.microsoft.com/office/powerpoint/2010/main" val="209501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Icon &amp; Pullout">
    <p:bg>
      <p:bgPr>
        <a:solidFill>
          <a:srgbClr val="BFCDD7"/>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0"/>
            <a:ext cx="6096000" cy="6858000"/>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Click icon to add picture</a:t>
            </a: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7607775" y="3429001"/>
            <a:ext cx="4335053" cy="3189036"/>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3" name="Title 2">
            <a:extLst>
              <a:ext uri="{FF2B5EF4-FFF2-40B4-BE49-F238E27FC236}">
                <a16:creationId xmlns:a16="http://schemas.microsoft.com/office/drawing/2014/main" id="{5D2A7AAA-F794-49A5-BAA8-E5396BB6F316}"/>
              </a:ext>
            </a:extLst>
          </p:cNvPr>
          <p:cNvSpPr>
            <a:spLocks noGrp="1"/>
          </p:cNvSpPr>
          <p:nvPr>
            <p:ph type="title" hasCustomPrompt="1"/>
          </p:nvPr>
        </p:nvSpPr>
        <p:spPr>
          <a:xfrm>
            <a:off x="6238823" y="214771"/>
            <a:ext cx="5704005" cy="653874"/>
          </a:xfrm>
        </p:spPr>
        <p:txBody>
          <a:bodyPr/>
          <a:lstStyle>
            <a:lvl1pPr>
              <a:lnSpc>
                <a:spcPct val="85000"/>
              </a:lnSpc>
              <a:defRPr sz="4999"/>
            </a:lvl1pPr>
          </a:lstStyle>
          <a:p>
            <a:r>
              <a:rPr lang="en-US"/>
              <a:t>[Pullout text]</a:t>
            </a:r>
            <a:endParaRPr lang="en-AU"/>
          </a:p>
        </p:txBody>
      </p:sp>
      <p:sp>
        <p:nvSpPr>
          <p:cNvPr id="9" name="Picture Placeholder 2">
            <a:extLst>
              <a:ext uri="{FF2B5EF4-FFF2-40B4-BE49-F238E27FC236}">
                <a16:creationId xmlns:a16="http://schemas.microsoft.com/office/drawing/2014/main" id="{2CFE84CB-C24F-40E9-8BCB-8EF83AB52260}"/>
              </a:ext>
            </a:extLst>
          </p:cNvPr>
          <p:cNvSpPr>
            <a:spLocks noGrp="1"/>
          </p:cNvSpPr>
          <p:nvPr>
            <p:ph type="pic" idx="12" hasCustomPrompt="1"/>
          </p:nvPr>
        </p:nvSpPr>
        <p:spPr>
          <a:xfrm>
            <a:off x="6240337" y="3429001"/>
            <a:ext cx="1079719" cy="1079750"/>
          </a:xfrm>
          <a:no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[Icon]</a:t>
            </a:r>
            <a:br>
              <a:rPr lang="en-AU" noProof="0"/>
            </a:br>
            <a:br>
              <a:rPr lang="en-AU" noProof="0"/>
            </a:br>
            <a:endParaRPr lang="en-AU" noProof="0"/>
          </a:p>
        </p:txBody>
      </p:sp>
      <p:sp>
        <p:nvSpPr>
          <p:cNvPr id="4" name="TextBox 3">
            <a:extLst>
              <a:ext uri="{FF2B5EF4-FFF2-40B4-BE49-F238E27FC236}">
                <a16:creationId xmlns:a16="http://schemas.microsoft.com/office/drawing/2014/main" id="{FCE1D8CA-9943-40D4-8864-A7381D0274B9}"/>
              </a:ext>
            </a:extLst>
          </p:cNvPr>
          <p:cNvSpPr txBox="1"/>
          <p:nvPr userDrawn="1"/>
        </p:nvSpPr>
        <p:spPr>
          <a:xfrm>
            <a:off x="2" y="-1052461"/>
            <a:ext cx="6094025" cy="953886"/>
          </a:xfrm>
          <a:prstGeom prst="rect">
            <a:avLst/>
          </a:prstGeom>
          <a:solidFill>
            <a:schemeClr val="accent1"/>
          </a:solidFill>
        </p:spPr>
        <p:txBody>
          <a:bodyPr wrap="square" rtlCol="0">
            <a:spAutoFit/>
          </a:bodyPr>
          <a:lstStyle/>
          <a:p>
            <a:r>
              <a:rPr lang="en-AU" sz="1400">
                <a:solidFill>
                  <a:schemeClr val="bg1"/>
                </a:solidFill>
              </a:rPr>
              <a:t>For this slide design, you can choose your own background colour by right-clicking somewhere on the slide, not in a content placeholder.</a:t>
            </a:r>
          </a:p>
          <a:p>
            <a:r>
              <a:rPr lang="en-US" sz="1400">
                <a:solidFill>
                  <a:schemeClr val="bg1"/>
                </a:solidFill>
              </a:rPr>
              <a:t>‘Format Background</a:t>
            </a:r>
          </a:p>
          <a:p>
            <a:r>
              <a:rPr lang="en-US" sz="1400">
                <a:solidFill>
                  <a:schemeClr val="bg1"/>
                </a:solidFill>
              </a:rPr>
              <a:t>Under the ‘Solid Fill’ menu, change the ‘</a:t>
            </a:r>
            <a:r>
              <a:rPr lang="en-US" sz="1400" err="1">
                <a:solidFill>
                  <a:schemeClr val="bg1"/>
                </a:solidFill>
              </a:rPr>
              <a:t>Colour</a:t>
            </a:r>
            <a:r>
              <a:rPr lang="en-US" sz="1400">
                <a:solidFill>
                  <a:schemeClr val="bg1"/>
                </a:solidFill>
              </a:rPr>
              <a:t>’ paint tin.</a:t>
            </a:r>
          </a:p>
        </p:txBody>
      </p:sp>
    </p:spTree>
    <p:extLst>
      <p:ext uri="{BB962C8B-B14F-4D97-AF65-F5344CB8AC3E}">
        <p14:creationId xmlns:p14="http://schemas.microsoft.com/office/powerpoint/2010/main" val="231514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Featur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0D65561-9E7B-4DA0-8F96-5070C1E54372}"/>
              </a:ext>
            </a:extLst>
          </p:cNvPr>
          <p:cNvSpPr>
            <a:spLocks noGrp="1"/>
          </p:cNvSpPr>
          <p:nvPr>
            <p:ph sz="half" idx="12" hasCustomPrompt="1"/>
          </p:nvPr>
        </p:nvSpPr>
        <p:spPr>
          <a:xfrm>
            <a:off x="6094413" y="0"/>
            <a:ext cx="6096000" cy="6858000"/>
          </a:xfrm>
          <a:solidFill>
            <a:schemeClr val="tx1"/>
          </a:solidFill>
        </p:spPr>
        <p:txBody>
          <a:bodyPr lIns="180000" tIns="180000" rIns="180000" bIns="180000">
            <a:norm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marL="804542" indent="-268182">
              <a:spcBef>
                <a:spcPts val="300"/>
              </a:spcBef>
              <a:spcAft>
                <a:spcPts val="300"/>
              </a:spcAft>
              <a:buFont typeface="+mj-lt"/>
              <a:buAutoNum type="romanLcPeriod"/>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3" name="Content Placeholder 2"/>
          <p:cNvSpPr>
            <a:spLocks noGrp="1"/>
          </p:cNvSpPr>
          <p:nvPr>
            <p:ph sz="half" idx="1" hasCustomPrompt="1"/>
          </p:nvPr>
        </p:nvSpPr>
        <p:spPr>
          <a:xfrm>
            <a:off x="246000" y="1542693"/>
            <a:ext cx="5634033"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2" name="Title 1">
            <a:extLst>
              <a:ext uri="{FF2B5EF4-FFF2-40B4-BE49-F238E27FC236}">
                <a16:creationId xmlns:a16="http://schemas.microsoft.com/office/drawing/2014/main" id="{A78F6742-6382-4C39-85BC-532CBA123892}"/>
              </a:ext>
            </a:extLst>
          </p:cNvPr>
          <p:cNvSpPr>
            <a:spLocks noGrp="1"/>
          </p:cNvSpPr>
          <p:nvPr>
            <p:ph type="title" hasCustomPrompt="1"/>
          </p:nvPr>
        </p:nvSpPr>
        <p:spPr>
          <a:xfrm>
            <a:off x="246001" y="214769"/>
            <a:ext cx="5634033" cy="526176"/>
          </a:xfrm>
        </p:spPr>
        <p:txBody>
          <a:bodyPr/>
          <a:lstStyle/>
          <a:p>
            <a:r>
              <a:rPr lang="en-AU" noProof="0"/>
              <a:t>Click to add text</a:t>
            </a:r>
            <a:endParaRPr lang="en-AU"/>
          </a:p>
        </p:txBody>
      </p:sp>
    </p:spTree>
    <p:extLst>
      <p:ext uri="{BB962C8B-B14F-4D97-AF65-F5344CB8AC3E}">
        <p14:creationId xmlns:p14="http://schemas.microsoft.com/office/powerpoint/2010/main" val="79605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46000" y="1542693"/>
            <a:ext cx="570400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Content Placeholder 3"/>
          <p:cNvSpPr>
            <a:spLocks noGrp="1"/>
          </p:cNvSpPr>
          <p:nvPr>
            <p:ph sz="half" idx="2" hasCustomPrompt="1"/>
          </p:nvPr>
        </p:nvSpPr>
        <p:spPr>
          <a:xfrm>
            <a:off x="6238823" y="1542693"/>
            <a:ext cx="570400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0FD7BB37-9AC9-4D1C-BAE7-F129B93D7173}"/>
              </a:ext>
            </a:extLst>
          </p:cNvPr>
          <p:cNvSpPr>
            <a:spLocks noGrp="1"/>
          </p:cNvSpPr>
          <p:nvPr>
            <p:ph type="title" hasCustomPrompt="1"/>
          </p:nvPr>
        </p:nvSpPr>
        <p:spPr/>
        <p:txBody>
          <a:bodyPr/>
          <a:lstStyle/>
          <a:p>
            <a:r>
              <a:rPr lang="en-AU" noProof="0"/>
              <a:t>Click to add text</a:t>
            </a:r>
            <a:endParaRPr lang="en-AU"/>
          </a:p>
        </p:txBody>
      </p:sp>
    </p:spTree>
    <p:extLst>
      <p:ext uri="{BB962C8B-B14F-4D97-AF65-F5344CB8AC3E}">
        <p14:creationId xmlns:p14="http://schemas.microsoft.com/office/powerpoint/2010/main" val="77604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AU" noProof="0"/>
              <a:t>Click to add text</a:t>
            </a:r>
          </a:p>
        </p:txBody>
      </p:sp>
      <p:sp>
        <p:nvSpPr>
          <p:cNvPr id="3" name="Content Placeholder 2"/>
          <p:cNvSpPr>
            <a:spLocks noGrp="1"/>
          </p:cNvSpPr>
          <p:nvPr>
            <p:ph idx="1" hasCustomPrompt="1"/>
          </p:nvPr>
        </p:nvSpPr>
        <p:spPr>
          <a:xfrm>
            <a:off x="246000" y="1548046"/>
            <a:ext cx="11696829" cy="2340000"/>
          </a:xfrm>
        </p:spPr>
        <p:txBody>
          <a:bodyPr/>
          <a:lstStyle>
            <a:lvl1pPr>
              <a:defRPr lang="en-AU" noProof="0" dirty="0"/>
            </a:lvl1pPr>
            <a:lvl2pPr>
              <a:defRPr lang="en-AU" noProof="0" dirty="0"/>
            </a:lvl2pPr>
            <a:lvl3pPr>
              <a:defRPr lang="en-AU" noProof="0" dirty="0"/>
            </a:lvl3pPr>
            <a:lvl4pPr>
              <a:defRPr lang="en-AU" noProof="0" dirty="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7" name="Content Placeholder 6"/>
          <p:cNvSpPr>
            <a:spLocks noGrp="1"/>
          </p:cNvSpPr>
          <p:nvPr>
            <p:ph sz="quarter" idx="13" hasCustomPrompt="1"/>
          </p:nvPr>
        </p:nvSpPr>
        <p:spPr>
          <a:xfrm>
            <a:off x="246000" y="4291041"/>
            <a:ext cx="11666639" cy="1513675"/>
          </a:xfrm>
        </p:spPr>
        <p:txBody>
          <a:bodyPr/>
          <a:lstStyle>
            <a:lvl1pPr>
              <a:defRPr lang="en-AU" noProof="0"/>
            </a:lvl1pPr>
            <a:lvl2pPr>
              <a:defRPr lang="en-AU" noProof="0"/>
            </a:lvl2pPr>
            <a:lvl3pPr>
              <a:defRPr lang="en-AU" noProof="0"/>
            </a:lvl3pPr>
            <a:lvl4pPr>
              <a:defRPr lang="en-AU" noProof="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a:lvl5pPr>
            <a:lvl6pPr>
              <a:defRPr lang="en-AU" noProof="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Tree>
    <p:extLst>
      <p:ext uri="{BB962C8B-B14F-4D97-AF65-F5344CB8AC3E}">
        <p14:creationId xmlns:p14="http://schemas.microsoft.com/office/powerpoint/2010/main" val="224142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46000" y="1542693"/>
            <a:ext cx="370703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Content Placeholder 3"/>
          <p:cNvSpPr>
            <a:spLocks noGrp="1"/>
          </p:cNvSpPr>
          <p:nvPr>
            <p:ph sz="half" idx="2" hasCustomPrompt="1"/>
          </p:nvPr>
        </p:nvSpPr>
        <p:spPr>
          <a:xfrm>
            <a:off x="8235793" y="1542693"/>
            <a:ext cx="370703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Content Placeholder 2">
            <a:extLst>
              <a:ext uri="{FF2B5EF4-FFF2-40B4-BE49-F238E27FC236}">
                <a16:creationId xmlns:a16="http://schemas.microsoft.com/office/drawing/2014/main" id="{4C51FE07-2B8D-4940-9690-D5DE010DEA27}"/>
              </a:ext>
            </a:extLst>
          </p:cNvPr>
          <p:cNvSpPr>
            <a:spLocks noGrp="1"/>
          </p:cNvSpPr>
          <p:nvPr>
            <p:ph sz="half" idx="10" hasCustomPrompt="1"/>
          </p:nvPr>
        </p:nvSpPr>
        <p:spPr>
          <a:xfrm>
            <a:off x="4250333" y="1542693"/>
            <a:ext cx="370703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1D5DDD1C-0471-49D7-AB60-D3A99AEE7EA2}"/>
              </a:ext>
            </a:extLst>
          </p:cNvPr>
          <p:cNvSpPr>
            <a:spLocks noGrp="1"/>
          </p:cNvSpPr>
          <p:nvPr>
            <p:ph type="title" hasCustomPrompt="1"/>
          </p:nvPr>
        </p:nvSpPr>
        <p:spPr>
          <a:xfrm>
            <a:off x="246000" y="214769"/>
            <a:ext cx="11696829" cy="526176"/>
          </a:xfrm>
        </p:spPr>
        <p:txBody>
          <a:bodyPr/>
          <a:lstStyle/>
          <a:p>
            <a:r>
              <a:rPr lang="en-AU" noProof="0"/>
              <a:t>Click to add text</a:t>
            </a:r>
            <a:endParaRPr lang="en-AU"/>
          </a:p>
        </p:txBody>
      </p:sp>
    </p:spTree>
    <p:extLst>
      <p:ext uri="{BB962C8B-B14F-4D97-AF65-F5344CB8AC3E}">
        <p14:creationId xmlns:p14="http://schemas.microsoft.com/office/powerpoint/2010/main" val="398812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1">
          <p15:clr>
            <a:srgbClr val="FBAE40"/>
          </p15:clr>
        </p15:guide>
        <p15:guide id="2" pos="384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5999" y="1542693"/>
            <a:ext cx="5704514" cy="734446"/>
          </a:xfrm>
        </p:spPr>
        <p:txBody>
          <a:bodyPr anchor="t">
            <a:noAutofit/>
          </a:bodyPr>
          <a:lstStyle>
            <a:lvl1pPr marL="0" indent="0">
              <a:lnSpc>
                <a:spcPct val="85000"/>
              </a:lnSpc>
              <a:buNone/>
              <a:defRPr lang="en-US" sz="2799" b="1" dirty="0" smtClean="0">
                <a:solidFill>
                  <a:schemeClr val="accent1"/>
                </a:solidFill>
              </a:defRPr>
            </a:lvl1pPr>
            <a:lvl2pPr marL="544171" indent="0">
              <a:buNone/>
              <a:defRPr sz="2398" b="1"/>
            </a:lvl2pPr>
            <a:lvl3pPr marL="1088340" indent="0">
              <a:buNone/>
              <a:defRPr sz="2098" b="1"/>
            </a:lvl3pPr>
            <a:lvl4pPr marL="1632511" indent="0">
              <a:buNone/>
              <a:defRPr sz="1898" b="1"/>
            </a:lvl4pPr>
            <a:lvl5pPr marL="2176681" indent="0">
              <a:buNone/>
              <a:defRPr sz="1898" b="1"/>
            </a:lvl5pPr>
            <a:lvl6pPr marL="2720850" indent="0">
              <a:buNone/>
              <a:defRPr sz="1898" b="1"/>
            </a:lvl6pPr>
            <a:lvl7pPr marL="3265021" indent="0">
              <a:buNone/>
              <a:defRPr sz="1898" b="1"/>
            </a:lvl7pPr>
            <a:lvl8pPr marL="3809192" indent="0">
              <a:buNone/>
              <a:defRPr sz="1898" b="1"/>
            </a:lvl8pPr>
            <a:lvl9pPr marL="4353362" indent="0">
              <a:buNone/>
              <a:defRPr sz="1898" b="1"/>
            </a:lvl9pPr>
          </a:lstStyle>
          <a:p>
            <a:pPr lvl="0"/>
            <a:r>
              <a:rPr lang="en-AU" noProof="0"/>
              <a:t>Click to add text</a:t>
            </a:r>
          </a:p>
        </p:txBody>
      </p:sp>
      <p:sp>
        <p:nvSpPr>
          <p:cNvPr id="4" name="Content Placeholder 3"/>
          <p:cNvSpPr>
            <a:spLocks noGrp="1"/>
          </p:cNvSpPr>
          <p:nvPr>
            <p:ph sz="half" idx="2" hasCustomPrompt="1"/>
          </p:nvPr>
        </p:nvSpPr>
        <p:spPr>
          <a:xfrm>
            <a:off x="245999" y="2446266"/>
            <a:ext cx="5704514" cy="4184774"/>
          </a:xfrm>
        </p:spPr>
        <p:txBody>
          <a:bodyPr/>
          <a:lstStyle>
            <a:lvl1pPr>
              <a:defRPr lang="en-AU" noProof="0" dirty="0"/>
            </a:lvl1pPr>
            <a:lvl2pPr>
              <a:defRPr lang="en-AU" noProof="0" dirty="0"/>
            </a:lvl2pPr>
            <a:lvl3pPr>
              <a:defRPr lang="en-AU" noProof="0" dirty="0"/>
            </a:lvl3pPr>
            <a:lvl4pPr>
              <a:defRPr lang="en-AU" noProof="0" dirty="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defRPr lang="en-AU" noProof="0" dirty="0"/>
            </a:lvl7pPr>
            <a:lvl8pPr>
              <a:defRPr lang="en-AU" noProof="0" dirty="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Text Placeholder 4"/>
          <p:cNvSpPr>
            <a:spLocks noGrp="1"/>
          </p:cNvSpPr>
          <p:nvPr>
            <p:ph type="body" sz="quarter" idx="3" hasCustomPrompt="1"/>
          </p:nvPr>
        </p:nvSpPr>
        <p:spPr>
          <a:xfrm>
            <a:off x="6239978" y="1542693"/>
            <a:ext cx="5704514" cy="734446"/>
          </a:xfrm>
        </p:spPr>
        <p:txBody>
          <a:bodyPr anchor="t">
            <a:noAutofit/>
          </a:bodyPr>
          <a:lstStyle>
            <a:lvl1pPr marL="0" indent="0">
              <a:lnSpc>
                <a:spcPct val="85000"/>
              </a:lnSpc>
              <a:buNone/>
              <a:defRPr lang="en-US" sz="2799" b="1" dirty="0" smtClean="0">
                <a:solidFill>
                  <a:schemeClr val="accent1"/>
                </a:solidFill>
              </a:defRPr>
            </a:lvl1pPr>
            <a:lvl2pPr marL="544171" indent="0">
              <a:buNone/>
              <a:defRPr sz="2398" b="1"/>
            </a:lvl2pPr>
            <a:lvl3pPr marL="1088340" indent="0">
              <a:buNone/>
              <a:defRPr sz="2098" b="1"/>
            </a:lvl3pPr>
            <a:lvl4pPr marL="1632511" indent="0">
              <a:buNone/>
              <a:defRPr sz="1898" b="1"/>
            </a:lvl4pPr>
            <a:lvl5pPr marL="2176681" indent="0">
              <a:buNone/>
              <a:defRPr sz="1898" b="1"/>
            </a:lvl5pPr>
            <a:lvl6pPr marL="2720850" indent="0">
              <a:buNone/>
              <a:defRPr sz="1898" b="1"/>
            </a:lvl6pPr>
            <a:lvl7pPr marL="3265021" indent="0">
              <a:buNone/>
              <a:defRPr sz="1898" b="1"/>
            </a:lvl7pPr>
            <a:lvl8pPr marL="3809192" indent="0">
              <a:buNone/>
              <a:defRPr sz="1898" b="1"/>
            </a:lvl8pPr>
            <a:lvl9pPr marL="4353362" indent="0">
              <a:buNone/>
              <a:defRPr sz="1898" b="1"/>
            </a:lvl9pPr>
          </a:lstStyle>
          <a:p>
            <a:pPr lvl="0"/>
            <a:r>
              <a:rPr lang="en-AU" noProof="0"/>
              <a:t>Click to add text</a:t>
            </a:r>
          </a:p>
        </p:txBody>
      </p:sp>
      <p:sp>
        <p:nvSpPr>
          <p:cNvPr id="6" name="Content Placeholder 5"/>
          <p:cNvSpPr>
            <a:spLocks noGrp="1"/>
          </p:cNvSpPr>
          <p:nvPr>
            <p:ph sz="quarter" idx="4" hasCustomPrompt="1"/>
          </p:nvPr>
        </p:nvSpPr>
        <p:spPr>
          <a:xfrm>
            <a:off x="6239978" y="2446266"/>
            <a:ext cx="5704514" cy="4184774"/>
          </a:xfrm>
        </p:spPr>
        <p:txBody>
          <a:bodyPr/>
          <a:lstStyle>
            <a:lvl1pPr>
              <a:defRPr lang="en-AU" noProof="0" dirty="0"/>
            </a:lvl1pPr>
            <a:lvl2pPr>
              <a:defRPr lang="en-AU" noProof="0" dirty="0"/>
            </a:lvl2pPr>
            <a:lvl3pPr>
              <a:defRPr lang="en-AU" noProof="0" dirty="0"/>
            </a:lvl3pPr>
            <a:lvl4pPr>
              <a:defRPr lang="en-AU" noProof="0" dirty="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defRPr lang="en-AU" noProof="0" dirty="0"/>
            </a:lvl7pPr>
            <a:lvl8pPr>
              <a:defRPr lang="en-AU" noProof="0" dirty="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160DE1EC-3E60-4B7A-B889-1119D8634034}"/>
              </a:ext>
            </a:extLst>
          </p:cNvPr>
          <p:cNvSpPr>
            <a:spLocks noGrp="1"/>
          </p:cNvSpPr>
          <p:nvPr>
            <p:ph type="title" hasCustomPrompt="1"/>
          </p:nvPr>
        </p:nvSpPr>
        <p:spPr/>
        <p:txBody>
          <a:bodyPr/>
          <a:lstStyle/>
          <a:p>
            <a:r>
              <a:rPr lang="en-AU" noProof="0"/>
              <a:t>Click to add text</a:t>
            </a:r>
            <a:endParaRPr lang="en-AU"/>
          </a:p>
        </p:txBody>
      </p:sp>
    </p:spTree>
    <p:extLst>
      <p:ext uri="{BB962C8B-B14F-4D97-AF65-F5344CB8AC3E}">
        <p14:creationId xmlns:p14="http://schemas.microsoft.com/office/powerpoint/2010/main" val="68636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Thir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F3C6C74-2070-490F-B910-5501453E3E59}"/>
              </a:ext>
            </a:extLst>
          </p:cNvPr>
          <p:cNvSpPr>
            <a:spLocks noGrp="1"/>
          </p:cNvSpPr>
          <p:nvPr>
            <p:ph sz="half" idx="1" hasCustomPrompt="1"/>
          </p:nvPr>
        </p:nvSpPr>
        <p:spPr>
          <a:xfrm>
            <a:off x="246000" y="1542693"/>
            <a:ext cx="370703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Content Placeholder 2">
            <a:extLst>
              <a:ext uri="{FF2B5EF4-FFF2-40B4-BE49-F238E27FC236}">
                <a16:creationId xmlns:a16="http://schemas.microsoft.com/office/drawing/2014/main" id="{F7AAF169-3D6C-47F5-ADAD-C7F632AB0B03}"/>
              </a:ext>
            </a:extLst>
          </p:cNvPr>
          <p:cNvSpPr>
            <a:spLocks noGrp="1"/>
          </p:cNvSpPr>
          <p:nvPr>
            <p:ph sz="half" idx="10" hasCustomPrompt="1"/>
          </p:nvPr>
        </p:nvSpPr>
        <p:spPr>
          <a:xfrm>
            <a:off x="4250333" y="1542693"/>
            <a:ext cx="7676798"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Title 3">
            <a:extLst>
              <a:ext uri="{FF2B5EF4-FFF2-40B4-BE49-F238E27FC236}">
                <a16:creationId xmlns:a16="http://schemas.microsoft.com/office/drawing/2014/main" id="{9B841B5D-5DDF-4F2F-A934-FECD66203C47}"/>
              </a:ext>
            </a:extLst>
          </p:cNvPr>
          <p:cNvSpPr>
            <a:spLocks noGrp="1"/>
          </p:cNvSpPr>
          <p:nvPr>
            <p:ph type="title" hasCustomPrompt="1"/>
          </p:nvPr>
        </p:nvSpPr>
        <p:spPr>
          <a:xfrm>
            <a:off x="246000" y="214769"/>
            <a:ext cx="11696829" cy="526176"/>
          </a:xfrm>
        </p:spPr>
        <p:txBody>
          <a:bodyPr/>
          <a:lstStyle/>
          <a:p>
            <a:r>
              <a:rPr lang="en-AU" noProof="0"/>
              <a:t>Click to add text</a:t>
            </a:r>
            <a:endParaRPr lang="en-AU"/>
          </a:p>
        </p:txBody>
      </p:sp>
    </p:spTree>
    <p:extLst>
      <p:ext uri="{BB962C8B-B14F-4D97-AF65-F5344CB8AC3E}">
        <p14:creationId xmlns:p14="http://schemas.microsoft.com/office/powerpoint/2010/main" val="44871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Thir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888E30FA-D2ED-424D-8865-A5BD2C1E4B2A}"/>
              </a:ext>
            </a:extLst>
          </p:cNvPr>
          <p:cNvSpPr>
            <a:spLocks noGrp="1"/>
          </p:cNvSpPr>
          <p:nvPr>
            <p:ph sz="half" idx="2" hasCustomPrompt="1"/>
          </p:nvPr>
        </p:nvSpPr>
        <p:spPr>
          <a:xfrm>
            <a:off x="8235793" y="1542693"/>
            <a:ext cx="370703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Content Placeholder 2">
            <a:extLst>
              <a:ext uri="{FF2B5EF4-FFF2-40B4-BE49-F238E27FC236}">
                <a16:creationId xmlns:a16="http://schemas.microsoft.com/office/drawing/2014/main" id="{5BF03945-8936-4E73-98EB-A7BE4599F0C2}"/>
              </a:ext>
            </a:extLst>
          </p:cNvPr>
          <p:cNvSpPr>
            <a:spLocks noGrp="1"/>
          </p:cNvSpPr>
          <p:nvPr>
            <p:ph sz="half" idx="10" hasCustomPrompt="1"/>
          </p:nvPr>
        </p:nvSpPr>
        <p:spPr>
          <a:xfrm>
            <a:off x="245999" y="1542693"/>
            <a:ext cx="7711368"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340"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Title 3">
            <a:extLst>
              <a:ext uri="{FF2B5EF4-FFF2-40B4-BE49-F238E27FC236}">
                <a16:creationId xmlns:a16="http://schemas.microsoft.com/office/drawing/2014/main" id="{96B0C176-6F08-4256-92E2-D5FF97C1EC00}"/>
              </a:ext>
            </a:extLst>
          </p:cNvPr>
          <p:cNvSpPr>
            <a:spLocks noGrp="1"/>
          </p:cNvSpPr>
          <p:nvPr>
            <p:ph type="title" hasCustomPrompt="1"/>
          </p:nvPr>
        </p:nvSpPr>
        <p:spPr/>
        <p:txBody>
          <a:bodyPr/>
          <a:lstStyle/>
          <a:p>
            <a:r>
              <a:rPr lang="en-AU" noProof="0"/>
              <a:t>Click to add text</a:t>
            </a:r>
            <a:endParaRPr lang="en-AU"/>
          </a:p>
        </p:txBody>
      </p:sp>
    </p:spTree>
    <p:extLst>
      <p:ext uri="{BB962C8B-B14F-4D97-AF65-F5344CB8AC3E}">
        <p14:creationId xmlns:p14="http://schemas.microsoft.com/office/powerpoint/2010/main" val="415535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B9A4FC7E-A3C6-442C-B6E4-C2838C7BD26C}"/>
              </a:ext>
            </a:extLst>
          </p:cNvPr>
          <p:cNvSpPr>
            <a:spLocks noGrp="1"/>
          </p:cNvSpPr>
          <p:nvPr>
            <p:ph type="pic" idx="12" hasCustomPrompt="1"/>
          </p:nvPr>
        </p:nvSpPr>
        <p:spPr>
          <a:xfrm>
            <a:off x="0" y="3429000"/>
            <a:ext cx="6094025" cy="3429000"/>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Click icon to add picture</a:t>
            </a:r>
            <a:br>
              <a:rPr lang="en-AU" noProof="0"/>
            </a:br>
            <a:br>
              <a:rPr lang="en-AU" noProof="0"/>
            </a:br>
            <a:br>
              <a:rPr lang="en-AU" noProof="0"/>
            </a:br>
            <a:endParaRPr lang="en-AU" noProof="0"/>
          </a:p>
        </p:txBody>
      </p:sp>
      <p:sp>
        <p:nvSpPr>
          <p:cNvPr id="2" name="Title 1"/>
          <p:cNvSpPr>
            <a:spLocks noGrp="1"/>
          </p:cNvSpPr>
          <p:nvPr>
            <p:ph type="title" hasCustomPrompt="1"/>
          </p:nvPr>
        </p:nvSpPr>
        <p:spPr>
          <a:xfrm>
            <a:off x="245999" y="1197271"/>
            <a:ext cx="5562044" cy="1367835"/>
          </a:xfrm>
        </p:spPr>
        <p:txBody>
          <a:bodyPr anchor="b">
            <a:noAutofit/>
          </a:bodyPr>
          <a:lstStyle>
            <a:lvl1pPr>
              <a:lnSpc>
                <a:spcPct val="85000"/>
              </a:lnSpc>
              <a:defRPr lang="en-AU" sz="4999" b="1" dirty="0">
                <a:solidFill>
                  <a:schemeClr val="bg1"/>
                </a:solidFill>
              </a:defRPr>
            </a:lvl1pPr>
          </a:lstStyle>
          <a:p>
            <a:r>
              <a:rPr lang="en-AU" noProof="0"/>
              <a:t>[Title]</a:t>
            </a:r>
          </a:p>
        </p:txBody>
      </p:sp>
      <p:sp>
        <p:nvSpPr>
          <p:cNvPr id="7" name="Text Placeholder 6"/>
          <p:cNvSpPr>
            <a:spLocks noGrp="1"/>
          </p:cNvSpPr>
          <p:nvPr>
            <p:ph type="body" sz="quarter" idx="10" hasCustomPrompt="1"/>
          </p:nvPr>
        </p:nvSpPr>
        <p:spPr>
          <a:xfrm>
            <a:off x="624816" y="2565105"/>
            <a:ext cx="5111237" cy="791817"/>
          </a:xfrm>
        </p:spPr>
        <p:txBody>
          <a:bodyPr>
            <a:normAutofit/>
          </a:bodyPr>
          <a:lstStyle>
            <a:lvl1pPr marL="0" indent="0">
              <a:buNone/>
              <a:defRPr sz="2498" b="1">
                <a:solidFill>
                  <a:schemeClr val="bg1"/>
                </a:solidFill>
              </a:defRPr>
            </a:lvl1pPr>
          </a:lstStyle>
          <a:p>
            <a:pPr lvl="0"/>
            <a:r>
              <a:rPr lang="en-AU" noProof="0"/>
              <a:t>[Subtitle]</a:t>
            </a:r>
          </a:p>
        </p:txBody>
      </p:sp>
      <p:sp>
        <p:nvSpPr>
          <p:cNvPr id="17" name="Picture Placeholder 2">
            <a:extLst>
              <a:ext uri="{FF2B5EF4-FFF2-40B4-BE49-F238E27FC236}">
                <a16:creationId xmlns:a16="http://schemas.microsoft.com/office/drawing/2014/main" id="{892DED86-7CAA-46F7-A428-8C00E441D7BB}"/>
              </a:ext>
            </a:extLst>
          </p:cNvPr>
          <p:cNvSpPr>
            <a:spLocks noGrp="1"/>
          </p:cNvSpPr>
          <p:nvPr>
            <p:ph type="pic" idx="11" hasCustomPrompt="1"/>
          </p:nvPr>
        </p:nvSpPr>
        <p:spPr>
          <a:xfrm>
            <a:off x="6097976" y="-1"/>
            <a:ext cx="6094025" cy="4955028"/>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Click icon to add picture</a:t>
            </a:r>
            <a:br>
              <a:rPr lang="en-AU" noProof="0"/>
            </a:br>
            <a:br>
              <a:rPr lang="en-AU" noProof="0"/>
            </a:br>
            <a:br>
              <a:rPr lang="en-AU" noProof="0"/>
            </a:br>
            <a:endParaRPr lang="en-AU" noProof="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0830" y="6380644"/>
            <a:ext cx="2868472" cy="350387"/>
          </a:xfrm>
          <a:prstGeom prst="rect">
            <a:avLst/>
          </a:prstGeom>
        </p:spPr>
      </p:pic>
      <p:pic>
        <p:nvPicPr>
          <p:cNvPr id="13" name="Picture 12" descr="Logo&#10;&#10;Description automatically generated">
            <a:extLst>
              <a:ext uri="{FF2B5EF4-FFF2-40B4-BE49-F238E27FC236}">
                <a16:creationId xmlns:a16="http://schemas.microsoft.com/office/drawing/2014/main" id="{CF62B826-9C1F-44F4-8D99-4C2DE2B1393D}"/>
              </a:ext>
            </a:extLst>
          </p:cNvPr>
          <p:cNvPicPr>
            <a:picLocks noChangeAspect="1"/>
          </p:cNvPicPr>
          <p:nvPr userDrawn="1"/>
        </p:nvPicPr>
        <p:blipFill rotWithShape="1">
          <a:blip r:embed="rId3"/>
          <a:srcRect t="18640" b="14459"/>
          <a:stretch/>
        </p:blipFill>
        <p:spPr>
          <a:xfrm>
            <a:off x="44867" y="0"/>
            <a:ext cx="2379680" cy="1007878"/>
          </a:xfrm>
          <a:prstGeom prst="rect">
            <a:avLst/>
          </a:prstGeom>
        </p:spPr>
      </p:pic>
      <p:sp>
        <p:nvSpPr>
          <p:cNvPr id="14" name="Rectangle 13">
            <a:extLst>
              <a:ext uri="{FF2B5EF4-FFF2-40B4-BE49-F238E27FC236}">
                <a16:creationId xmlns:a16="http://schemas.microsoft.com/office/drawing/2014/main" id="{0A8EECF7-C35B-4EB0-B253-7839EC58F155}"/>
              </a:ext>
            </a:extLst>
          </p:cNvPr>
          <p:cNvSpPr/>
          <p:nvPr userDrawn="1"/>
        </p:nvSpPr>
        <p:spPr>
          <a:xfrm>
            <a:off x="6094027" y="4955028"/>
            <a:ext cx="6097975" cy="1902973"/>
          </a:xfrm>
          <a:prstGeom prst="rect">
            <a:avLst/>
          </a:prstGeom>
          <a:solidFill>
            <a:srgbClr val="FF0055"/>
          </a:solidFill>
          <a:ln>
            <a:solidFill>
              <a:srgbClr val="FF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98"/>
          </a:p>
        </p:txBody>
      </p:sp>
      <p:pic>
        <p:nvPicPr>
          <p:cNvPr id="15" name="Picture 14"/>
          <p:cNvPicPr>
            <a:picLocks noChangeAspect="1"/>
          </p:cNvPicPr>
          <p:nvPr userDrawn="1"/>
        </p:nvPicPr>
        <p:blipFill>
          <a:blip r:embed="rId4"/>
          <a:stretch>
            <a:fillRect/>
          </a:stretch>
        </p:blipFill>
        <p:spPr>
          <a:xfrm>
            <a:off x="295512" y="2591402"/>
            <a:ext cx="245879" cy="409810"/>
          </a:xfrm>
          <a:prstGeom prst="rect">
            <a:avLst/>
          </a:prstGeom>
        </p:spPr>
      </p:pic>
    </p:spTree>
    <p:extLst>
      <p:ext uri="{BB962C8B-B14F-4D97-AF65-F5344CB8AC3E}">
        <p14:creationId xmlns:p14="http://schemas.microsoft.com/office/powerpoint/2010/main" val="28185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544171" indent="0">
              <a:buNone/>
              <a:defRPr sz="3299"/>
            </a:lvl2pPr>
            <a:lvl3pPr marL="1088340" indent="0">
              <a:buNone/>
              <a:defRPr sz="2899"/>
            </a:lvl3pPr>
            <a:lvl4pPr marL="1632511" indent="0">
              <a:buNone/>
              <a:defRPr sz="2398"/>
            </a:lvl4pPr>
            <a:lvl5pPr marL="2176681" indent="0">
              <a:buNone/>
              <a:defRPr sz="2398"/>
            </a:lvl5pPr>
            <a:lvl6pPr marL="2720850" indent="0">
              <a:buNone/>
              <a:defRPr sz="2398"/>
            </a:lvl6pPr>
            <a:lvl7pPr marL="3265021" indent="0">
              <a:buNone/>
              <a:defRPr sz="2398"/>
            </a:lvl7pPr>
            <a:lvl8pPr marL="3809192" indent="0">
              <a:buNone/>
              <a:defRPr sz="2398"/>
            </a:lvl8pPr>
            <a:lvl9pPr marL="4353362" indent="0">
              <a:buNone/>
              <a:defRPr sz="2398"/>
            </a:lvl9pPr>
          </a:lstStyle>
          <a:p>
            <a:r>
              <a:rPr lang="en-AU" noProof="0"/>
              <a:t>Click icon to add picture</a:t>
            </a:r>
            <a:br>
              <a:rPr lang="en-AU" noProof="0"/>
            </a:br>
            <a:br>
              <a:rPr lang="en-AU" noProof="0"/>
            </a:br>
            <a:br>
              <a:rPr lang="en-AU" noProof="0"/>
            </a:br>
            <a:endParaRPr lang="en-AU" noProof="0"/>
          </a:p>
        </p:txBody>
      </p:sp>
      <p:sp>
        <p:nvSpPr>
          <p:cNvPr id="8" name="Title 7"/>
          <p:cNvSpPr>
            <a:spLocks noGrp="1"/>
          </p:cNvSpPr>
          <p:nvPr>
            <p:ph type="title" hasCustomPrompt="1"/>
          </p:nvPr>
        </p:nvSpPr>
        <p:spPr>
          <a:xfrm>
            <a:off x="246000" y="214771"/>
            <a:ext cx="11696829" cy="653874"/>
          </a:xfrm>
        </p:spPr>
        <p:txBody>
          <a:bodyPr/>
          <a:lstStyle>
            <a:lvl1pPr>
              <a:lnSpc>
                <a:spcPct val="85000"/>
              </a:lnSpc>
              <a:defRPr sz="4999"/>
            </a:lvl1pPr>
          </a:lstStyle>
          <a:p>
            <a:pPr lvl="0"/>
            <a:r>
              <a:rPr lang="en-AU" noProof="0"/>
              <a:t>Click to add text</a:t>
            </a:r>
          </a:p>
        </p:txBody>
      </p:sp>
    </p:spTree>
    <p:extLst>
      <p:ext uri="{BB962C8B-B14F-4D97-AF65-F5344CB8AC3E}">
        <p14:creationId xmlns:p14="http://schemas.microsoft.com/office/powerpoint/2010/main" val="391212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245999" y="1542692"/>
            <a:ext cx="11696829" cy="5088347"/>
          </a:xfrm>
        </p:spPr>
        <p:txBody>
          <a:bodyPr>
            <a:normAutofit/>
          </a:bodyPr>
          <a:lstStyle>
            <a:lvl1pPr>
              <a:defRPr lang="en-US" dirty="0" smtClean="0"/>
            </a:lvl1pPr>
            <a:lvl2pPr>
              <a:defRPr lang="en-US" dirty="0"/>
            </a:lvl2pPr>
            <a:lvl3pPr>
              <a:defRPr lang="en-US" dirty="0"/>
            </a:lvl3pPr>
            <a:lvl4pPr>
              <a:defRPr lang="en-US"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Title 2">
            <a:extLst>
              <a:ext uri="{FF2B5EF4-FFF2-40B4-BE49-F238E27FC236}">
                <a16:creationId xmlns:a16="http://schemas.microsoft.com/office/drawing/2014/main" id="{23AA8CBA-E463-48B6-B348-050369FEDAE4}"/>
              </a:ext>
            </a:extLst>
          </p:cNvPr>
          <p:cNvSpPr>
            <a:spLocks noGrp="1"/>
          </p:cNvSpPr>
          <p:nvPr>
            <p:ph type="title" hasCustomPrompt="1"/>
          </p:nvPr>
        </p:nvSpPr>
        <p:spPr/>
        <p:txBody>
          <a:bodyPr/>
          <a:lstStyle/>
          <a:p>
            <a:r>
              <a:rPr lang="en-AU" noProof="0"/>
              <a:t>Click to add text</a:t>
            </a:r>
            <a:endParaRPr lang="en-AU"/>
          </a:p>
        </p:txBody>
      </p:sp>
    </p:spTree>
    <p:extLst>
      <p:ext uri="{BB962C8B-B14F-4D97-AF65-F5344CB8AC3E}">
        <p14:creationId xmlns:p14="http://schemas.microsoft.com/office/powerpoint/2010/main" val="277362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amp; 2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0"/>
            <a:ext cx="6096000" cy="685800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7" name="Content Placeholder 2">
            <a:extLst>
              <a:ext uri="{FF2B5EF4-FFF2-40B4-BE49-F238E27FC236}">
                <a16:creationId xmlns:a16="http://schemas.microsoft.com/office/drawing/2014/main" id="{E1F84224-B3AC-42F0-8AA8-AFDB6D0FE765}"/>
              </a:ext>
            </a:extLst>
          </p:cNvPr>
          <p:cNvSpPr>
            <a:spLocks noGrp="1"/>
          </p:cNvSpPr>
          <p:nvPr>
            <p:ph sz="half" idx="12" hasCustomPrompt="1"/>
          </p:nvPr>
        </p:nvSpPr>
        <p:spPr>
          <a:xfrm>
            <a:off x="6096001" y="3428206"/>
            <a:ext cx="6096000" cy="3428206"/>
          </a:xfrm>
          <a:solidFill>
            <a:srgbClr val="FF0055"/>
          </a:solidFill>
        </p:spPr>
        <p:txBody>
          <a:bodyPr lIns="180000" tIns="180000" rIns="180000" bIns="180000">
            <a:norm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238823" y="220613"/>
            <a:ext cx="5704005" cy="3064405"/>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Tree>
    <p:extLst>
      <p:ext uri="{BB962C8B-B14F-4D97-AF65-F5344CB8AC3E}">
        <p14:creationId xmlns:p14="http://schemas.microsoft.com/office/powerpoint/2010/main" val="261274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ullout, Image &amp;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3428206"/>
            <a:ext cx="6096000" cy="3429794"/>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238823" y="220612"/>
            <a:ext cx="5704005" cy="641042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046A2D94-086B-4A67-9799-F587C4DEA316}"/>
              </a:ext>
            </a:extLst>
          </p:cNvPr>
          <p:cNvSpPr>
            <a:spLocks noGrp="1"/>
          </p:cNvSpPr>
          <p:nvPr>
            <p:ph type="title" hasCustomPrompt="1"/>
          </p:nvPr>
        </p:nvSpPr>
        <p:spPr>
          <a:xfrm>
            <a:off x="0" y="0"/>
            <a:ext cx="6096000" cy="3428206"/>
          </a:xfrm>
          <a:solidFill>
            <a:schemeClr val="accent1"/>
          </a:solidFill>
        </p:spPr>
        <p:txBody>
          <a:bodyPr lIns="216000" tIns="180000" rIns="216000" bIns="180000">
            <a:normAutofit/>
          </a:bodyPr>
          <a:lstStyle>
            <a:lvl1pPr>
              <a:lnSpc>
                <a:spcPct val="85000"/>
              </a:lnSpc>
              <a:defRPr>
                <a:solidFill>
                  <a:schemeClr val="bg1"/>
                </a:solidFill>
              </a:defRPr>
            </a:lvl1pPr>
          </a:lstStyle>
          <a:p>
            <a:r>
              <a:rPr lang="en-US"/>
              <a:t>[Title or pullout text]</a:t>
            </a:r>
            <a:endParaRPr lang="en-AU"/>
          </a:p>
        </p:txBody>
      </p:sp>
    </p:spTree>
    <p:extLst>
      <p:ext uri="{BB962C8B-B14F-4D97-AF65-F5344CB8AC3E}">
        <p14:creationId xmlns:p14="http://schemas.microsoft.com/office/powerpoint/2010/main" val="393869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mall Image &amp; 2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3428206"/>
            <a:ext cx="6096000" cy="3429794"/>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7" name="Content Placeholder 2">
            <a:extLst>
              <a:ext uri="{FF2B5EF4-FFF2-40B4-BE49-F238E27FC236}">
                <a16:creationId xmlns:a16="http://schemas.microsoft.com/office/drawing/2014/main" id="{E1F84224-B3AC-42F0-8AA8-AFDB6D0FE765}"/>
              </a:ext>
            </a:extLst>
          </p:cNvPr>
          <p:cNvSpPr>
            <a:spLocks noGrp="1"/>
          </p:cNvSpPr>
          <p:nvPr>
            <p:ph sz="half" idx="12" hasCustomPrompt="1"/>
          </p:nvPr>
        </p:nvSpPr>
        <p:spPr>
          <a:xfrm>
            <a:off x="0" y="0"/>
            <a:ext cx="6096000" cy="3428206"/>
          </a:xfrm>
          <a:solidFill>
            <a:schemeClr val="tx1"/>
          </a:solidFill>
        </p:spPr>
        <p:txBody>
          <a:bodyPr lIns="180000" tIns="180000" rIns="180000" bIns="180000">
            <a:norm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238823" y="220612"/>
            <a:ext cx="5704005" cy="641042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Tree>
    <p:extLst>
      <p:ext uri="{BB962C8B-B14F-4D97-AF65-F5344CB8AC3E}">
        <p14:creationId xmlns:p14="http://schemas.microsoft.com/office/powerpoint/2010/main" val="80935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Image &amp; 2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1"/>
            <a:ext cx="6096000" cy="4955028"/>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311967" y="1542692"/>
            <a:ext cx="5630861" cy="167033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Title 2">
            <a:extLst>
              <a:ext uri="{FF2B5EF4-FFF2-40B4-BE49-F238E27FC236}">
                <a16:creationId xmlns:a16="http://schemas.microsoft.com/office/drawing/2014/main" id="{7380BFD1-F3F6-46CC-89C8-F2D033954F86}"/>
              </a:ext>
            </a:extLst>
          </p:cNvPr>
          <p:cNvSpPr>
            <a:spLocks noGrp="1"/>
          </p:cNvSpPr>
          <p:nvPr>
            <p:ph type="title" hasCustomPrompt="1"/>
          </p:nvPr>
        </p:nvSpPr>
        <p:spPr>
          <a:xfrm>
            <a:off x="6311967" y="214770"/>
            <a:ext cx="5630861" cy="496944"/>
          </a:xfrm>
        </p:spPr>
        <p:txBody>
          <a:bodyPr/>
          <a:lstStyle>
            <a:lvl1pPr>
              <a:lnSpc>
                <a:spcPct val="85000"/>
              </a:lnSpc>
              <a:defRPr/>
            </a:lvl1pPr>
          </a:lstStyle>
          <a:p>
            <a:r>
              <a:rPr lang="en-US"/>
              <a:t>[Title or pullout text]</a:t>
            </a:r>
            <a:endParaRPr lang="en-AU"/>
          </a:p>
        </p:txBody>
      </p:sp>
      <p:sp>
        <p:nvSpPr>
          <p:cNvPr id="7" name="Content Placeholder 3">
            <a:extLst>
              <a:ext uri="{FF2B5EF4-FFF2-40B4-BE49-F238E27FC236}">
                <a16:creationId xmlns:a16="http://schemas.microsoft.com/office/drawing/2014/main" id="{2ED00EF2-DD99-4532-81F0-3204C520AA84}"/>
              </a:ext>
            </a:extLst>
          </p:cNvPr>
          <p:cNvSpPr>
            <a:spLocks noGrp="1"/>
          </p:cNvSpPr>
          <p:nvPr>
            <p:ph sz="half" idx="12" hasCustomPrompt="1"/>
          </p:nvPr>
        </p:nvSpPr>
        <p:spPr>
          <a:xfrm>
            <a:off x="253745" y="5084802"/>
            <a:ext cx="5626287" cy="1546238"/>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9" name="Picture Placeholder 2">
            <a:extLst>
              <a:ext uri="{FF2B5EF4-FFF2-40B4-BE49-F238E27FC236}">
                <a16:creationId xmlns:a16="http://schemas.microsoft.com/office/drawing/2014/main" id="{1E90F13C-AABA-4C19-B815-59A9956BD304}"/>
              </a:ext>
            </a:extLst>
          </p:cNvPr>
          <p:cNvSpPr>
            <a:spLocks noGrp="1"/>
          </p:cNvSpPr>
          <p:nvPr>
            <p:ph type="pic" idx="13" hasCustomPrompt="1"/>
          </p:nvPr>
        </p:nvSpPr>
        <p:spPr>
          <a:xfrm>
            <a:off x="6096001" y="3428206"/>
            <a:ext cx="6096000" cy="3429794"/>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Tree>
    <p:extLst>
      <p:ext uri="{BB962C8B-B14F-4D97-AF65-F5344CB8AC3E}">
        <p14:creationId xmlns:p14="http://schemas.microsoft.com/office/powerpoint/2010/main" val="21125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ultiple Content, Image &amp; Ic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6096001" y="-1"/>
            <a:ext cx="6096000" cy="4955028"/>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You will need to send the icon to back to be able to click icon to add picture here</a:t>
            </a:r>
            <a:br>
              <a:rPr lang="en-AU" noProof="0"/>
            </a:br>
            <a:br>
              <a:rPr lang="en-AU" noProof="0"/>
            </a:br>
            <a:br>
              <a:rPr lang="en-AU" noProof="0"/>
            </a:br>
            <a:br>
              <a:rPr lang="en-AU" noProof="0"/>
            </a:br>
            <a:br>
              <a:rPr lang="en-AU" noProof="0"/>
            </a:br>
            <a:br>
              <a:rPr lang="en-AU" noProof="0"/>
            </a:b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273383" y="1542692"/>
            <a:ext cx="5606649" cy="1670334"/>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3" name="Title 2">
            <a:extLst>
              <a:ext uri="{FF2B5EF4-FFF2-40B4-BE49-F238E27FC236}">
                <a16:creationId xmlns:a16="http://schemas.microsoft.com/office/drawing/2014/main" id="{7380BFD1-F3F6-46CC-89C8-F2D033954F86}"/>
              </a:ext>
            </a:extLst>
          </p:cNvPr>
          <p:cNvSpPr>
            <a:spLocks noGrp="1"/>
          </p:cNvSpPr>
          <p:nvPr>
            <p:ph type="title" hasCustomPrompt="1"/>
          </p:nvPr>
        </p:nvSpPr>
        <p:spPr>
          <a:xfrm>
            <a:off x="273383" y="214770"/>
            <a:ext cx="5606649" cy="496944"/>
          </a:xfrm>
        </p:spPr>
        <p:txBody>
          <a:bodyPr/>
          <a:lstStyle>
            <a:lvl1pPr>
              <a:lnSpc>
                <a:spcPct val="85000"/>
              </a:lnSpc>
              <a:defRPr/>
            </a:lvl1pPr>
          </a:lstStyle>
          <a:p>
            <a:r>
              <a:rPr lang="en-US"/>
              <a:t>[Title or pullout text]</a:t>
            </a:r>
            <a:endParaRPr lang="en-AU"/>
          </a:p>
        </p:txBody>
      </p:sp>
      <p:sp>
        <p:nvSpPr>
          <p:cNvPr id="10" name="Content Placeholder 2">
            <a:extLst>
              <a:ext uri="{FF2B5EF4-FFF2-40B4-BE49-F238E27FC236}">
                <a16:creationId xmlns:a16="http://schemas.microsoft.com/office/drawing/2014/main" id="{CD0D67B6-A678-42D5-99B1-3FDA162B7425}"/>
              </a:ext>
            </a:extLst>
          </p:cNvPr>
          <p:cNvSpPr>
            <a:spLocks noGrp="1"/>
          </p:cNvSpPr>
          <p:nvPr>
            <p:ph sz="half" idx="13" hasCustomPrompt="1"/>
          </p:nvPr>
        </p:nvSpPr>
        <p:spPr>
          <a:xfrm>
            <a:off x="0" y="3428206"/>
            <a:ext cx="6096000" cy="3428206"/>
          </a:xfrm>
          <a:solidFill>
            <a:schemeClr val="tx1"/>
          </a:solidFill>
        </p:spPr>
        <p:txBody>
          <a:bodyPr lIns="216000" tIns="180000" rIns="216000" bIns="180000">
            <a:norm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11" name="Content Placeholder 2">
            <a:extLst>
              <a:ext uri="{FF2B5EF4-FFF2-40B4-BE49-F238E27FC236}">
                <a16:creationId xmlns:a16="http://schemas.microsoft.com/office/drawing/2014/main" id="{DD11B552-CF49-423B-8F60-1B60C51C6224}"/>
              </a:ext>
            </a:extLst>
          </p:cNvPr>
          <p:cNvSpPr>
            <a:spLocks noGrp="1"/>
          </p:cNvSpPr>
          <p:nvPr>
            <p:ph sz="half" idx="14" hasCustomPrompt="1"/>
          </p:nvPr>
        </p:nvSpPr>
        <p:spPr>
          <a:xfrm>
            <a:off x="6096001" y="4955027"/>
            <a:ext cx="6096000" cy="1901386"/>
          </a:xfrm>
          <a:solidFill>
            <a:srgbClr val="FF0055"/>
          </a:solidFill>
        </p:spPr>
        <p:txBody>
          <a:bodyPr lIns="180000" tIns="180000" rIns="180000" bIns="180000">
            <a:normAutofit/>
          </a:bodyPr>
          <a:lstStyle>
            <a:lvl1pPr>
              <a:defRPr lang="en-AU" noProof="0" dirty="0"/>
            </a:lvl1pPr>
            <a:lvl2pPr>
              <a:buClr>
                <a:schemeClr val="tx1"/>
              </a:buClr>
              <a:buFont typeface="Arial" panose="020B0604020202020204" pitchFamily="34" charset="0"/>
              <a:buChar char="–"/>
              <a:defRPr lang="en-AU" noProof="0" dirty="0"/>
            </a:lvl2pPr>
            <a:lvl3pPr>
              <a:buClr>
                <a:schemeClr val="tx1"/>
              </a:buClr>
              <a:buFont typeface="Arial" panose="020B0604020202020204" pitchFamily="34" charset="0"/>
              <a:buChar char="•"/>
              <a:defRPr lang="en-AU" noProof="0" dirty="0">
                <a:solidFill>
                  <a:srgbClr val="000000"/>
                </a:solidFill>
              </a:defRPr>
            </a:lvl3pPr>
            <a:lvl4pPr>
              <a:buClr>
                <a:schemeClr val="tx1"/>
              </a:buClr>
              <a:buFont typeface="Arial" panose="020B0604020202020204" pitchFamily="34" charset="0"/>
              <a:buChar char="–"/>
              <a:defRPr lang="en-AU" noProof="0"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buClr>
                <a:srgbClr val="000000"/>
              </a:buClr>
              <a:defRPr lang="en-AU" noProof="0" dirty="0"/>
            </a:lvl7pPr>
            <a:lvl8pPr>
              <a:buClr>
                <a:srgbClr val="000000"/>
              </a:buClr>
              <a:defRPr lang="en-AU" noProof="0" dirty="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12" name="Picture Placeholder 2">
            <a:extLst>
              <a:ext uri="{FF2B5EF4-FFF2-40B4-BE49-F238E27FC236}">
                <a16:creationId xmlns:a16="http://schemas.microsoft.com/office/drawing/2014/main" id="{191CE881-D9CF-473E-8D3D-A3C732C1E30A}"/>
              </a:ext>
            </a:extLst>
          </p:cNvPr>
          <p:cNvSpPr>
            <a:spLocks noGrp="1"/>
          </p:cNvSpPr>
          <p:nvPr>
            <p:ph type="pic" idx="12" hasCustomPrompt="1"/>
          </p:nvPr>
        </p:nvSpPr>
        <p:spPr>
          <a:xfrm>
            <a:off x="8388291" y="1721782"/>
            <a:ext cx="1511416" cy="1511460"/>
          </a:xfrm>
          <a:no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[Icon]</a:t>
            </a:r>
            <a:br>
              <a:rPr lang="en-AU" noProof="0"/>
            </a:br>
            <a:br>
              <a:rPr lang="en-AU" noProof="0"/>
            </a:br>
            <a:endParaRPr lang="en-AU" noProof="0"/>
          </a:p>
        </p:txBody>
      </p:sp>
    </p:spTree>
    <p:extLst>
      <p:ext uri="{BB962C8B-B14F-4D97-AF65-F5344CB8AC3E}">
        <p14:creationId xmlns:p14="http://schemas.microsoft.com/office/powerpoint/2010/main" val="274275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hoto, Icon &amp; Pullout">
    <p:bg>
      <p:bgPr>
        <a:solidFill>
          <a:srgbClr val="BFCDD7"/>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0"/>
            <a:ext cx="6096000" cy="685800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7607774" y="3429001"/>
            <a:ext cx="4335053" cy="3189036"/>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3" name="Title 2">
            <a:extLst>
              <a:ext uri="{FF2B5EF4-FFF2-40B4-BE49-F238E27FC236}">
                <a16:creationId xmlns:a16="http://schemas.microsoft.com/office/drawing/2014/main" id="{5D2A7AAA-F794-49A5-BAA8-E5396BB6F316}"/>
              </a:ext>
            </a:extLst>
          </p:cNvPr>
          <p:cNvSpPr>
            <a:spLocks noGrp="1"/>
          </p:cNvSpPr>
          <p:nvPr>
            <p:ph type="title" hasCustomPrompt="1"/>
          </p:nvPr>
        </p:nvSpPr>
        <p:spPr>
          <a:xfrm>
            <a:off x="6238823" y="214770"/>
            <a:ext cx="5704005" cy="653874"/>
          </a:xfrm>
        </p:spPr>
        <p:txBody>
          <a:bodyPr/>
          <a:lstStyle>
            <a:lvl1pPr>
              <a:lnSpc>
                <a:spcPct val="85000"/>
              </a:lnSpc>
              <a:defRPr sz="4999"/>
            </a:lvl1pPr>
          </a:lstStyle>
          <a:p>
            <a:r>
              <a:rPr lang="en-US"/>
              <a:t>[Pullout text]</a:t>
            </a:r>
            <a:endParaRPr lang="en-AU"/>
          </a:p>
        </p:txBody>
      </p:sp>
      <p:sp>
        <p:nvSpPr>
          <p:cNvPr id="9" name="Picture Placeholder 2">
            <a:extLst>
              <a:ext uri="{FF2B5EF4-FFF2-40B4-BE49-F238E27FC236}">
                <a16:creationId xmlns:a16="http://schemas.microsoft.com/office/drawing/2014/main" id="{2CFE84CB-C24F-40E9-8BCB-8EF83AB52260}"/>
              </a:ext>
            </a:extLst>
          </p:cNvPr>
          <p:cNvSpPr>
            <a:spLocks noGrp="1"/>
          </p:cNvSpPr>
          <p:nvPr>
            <p:ph type="pic" idx="12" hasCustomPrompt="1"/>
          </p:nvPr>
        </p:nvSpPr>
        <p:spPr>
          <a:xfrm>
            <a:off x="6240336" y="3429001"/>
            <a:ext cx="1079719" cy="1079750"/>
          </a:xfrm>
          <a:no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[Icon]</a:t>
            </a:r>
            <a:br>
              <a:rPr lang="en-AU" noProof="0"/>
            </a:br>
            <a:br>
              <a:rPr lang="en-AU" noProof="0"/>
            </a:br>
            <a:endParaRPr lang="en-AU" noProof="0"/>
          </a:p>
        </p:txBody>
      </p:sp>
      <p:sp>
        <p:nvSpPr>
          <p:cNvPr id="4" name="TextBox 3">
            <a:extLst>
              <a:ext uri="{FF2B5EF4-FFF2-40B4-BE49-F238E27FC236}">
                <a16:creationId xmlns:a16="http://schemas.microsoft.com/office/drawing/2014/main" id="{FCE1D8CA-9943-40D4-8864-A7381D0274B9}"/>
              </a:ext>
            </a:extLst>
          </p:cNvPr>
          <p:cNvSpPr txBox="1"/>
          <p:nvPr userDrawn="1"/>
        </p:nvSpPr>
        <p:spPr>
          <a:xfrm>
            <a:off x="2" y="-1052461"/>
            <a:ext cx="6094025" cy="953886"/>
          </a:xfrm>
          <a:prstGeom prst="rect">
            <a:avLst/>
          </a:prstGeom>
          <a:solidFill>
            <a:schemeClr val="accent1"/>
          </a:solidFill>
        </p:spPr>
        <p:txBody>
          <a:bodyPr wrap="square" rtlCol="0">
            <a:spAutoFit/>
          </a:bodyPr>
          <a:lstStyle/>
          <a:p>
            <a:r>
              <a:rPr lang="en-AU" sz="1400">
                <a:solidFill>
                  <a:schemeClr val="bg1"/>
                </a:solidFill>
              </a:rPr>
              <a:t>For this slide design, you can choose your own background colour by right-clicking somewhere on the slide, not in a content placeholder.</a:t>
            </a:r>
          </a:p>
          <a:p>
            <a:r>
              <a:rPr lang="en-US" sz="1400">
                <a:solidFill>
                  <a:schemeClr val="bg1"/>
                </a:solidFill>
              </a:rPr>
              <a:t>‘Format Background</a:t>
            </a:r>
          </a:p>
          <a:p>
            <a:r>
              <a:rPr lang="en-US" sz="1400">
                <a:solidFill>
                  <a:schemeClr val="bg1"/>
                </a:solidFill>
              </a:rPr>
              <a:t>Under the ‘Solid Fill’ menu, change the ‘</a:t>
            </a:r>
            <a:r>
              <a:rPr lang="en-US" sz="1400" err="1">
                <a:solidFill>
                  <a:schemeClr val="bg1"/>
                </a:solidFill>
              </a:rPr>
              <a:t>Colour</a:t>
            </a:r>
            <a:r>
              <a:rPr lang="en-US" sz="1400">
                <a:solidFill>
                  <a:schemeClr val="bg1"/>
                </a:solidFill>
              </a:rPr>
              <a:t>’ paint tin.</a:t>
            </a:r>
          </a:p>
        </p:txBody>
      </p:sp>
    </p:spTree>
    <p:extLst>
      <p:ext uri="{BB962C8B-B14F-4D97-AF65-F5344CB8AC3E}">
        <p14:creationId xmlns:p14="http://schemas.microsoft.com/office/powerpoint/2010/main" val="11863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Featur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0D65561-9E7B-4DA0-8F96-5070C1E54372}"/>
              </a:ext>
            </a:extLst>
          </p:cNvPr>
          <p:cNvSpPr>
            <a:spLocks noGrp="1"/>
          </p:cNvSpPr>
          <p:nvPr>
            <p:ph sz="half" idx="12" hasCustomPrompt="1"/>
          </p:nvPr>
        </p:nvSpPr>
        <p:spPr>
          <a:xfrm>
            <a:off x="6094413" y="0"/>
            <a:ext cx="6096000" cy="6858000"/>
          </a:xfrm>
          <a:solidFill>
            <a:schemeClr val="tx1"/>
          </a:solidFill>
        </p:spPr>
        <p:txBody>
          <a:bodyPr lIns="180000" tIns="180000" rIns="180000" bIns="180000">
            <a:norm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marL="804622" indent="-268208">
              <a:spcBef>
                <a:spcPts val="300"/>
              </a:spcBef>
              <a:spcAft>
                <a:spcPts val="300"/>
              </a:spcAft>
              <a:buFont typeface="+mj-lt"/>
              <a:buAutoNum type="romanLcPeriod"/>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3" name="Content Placeholder 2"/>
          <p:cNvSpPr>
            <a:spLocks noGrp="1"/>
          </p:cNvSpPr>
          <p:nvPr>
            <p:ph sz="half" idx="1" hasCustomPrompt="1"/>
          </p:nvPr>
        </p:nvSpPr>
        <p:spPr>
          <a:xfrm>
            <a:off x="245999" y="1542692"/>
            <a:ext cx="5634033"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2" name="Title 1">
            <a:extLst>
              <a:ext uri="{FF2B5EF4-FFF2-40B4-BE49-F238E27FC236}">
                <a16:creationId xmlns:a16="http://schemas.microsoft.com/office/drawing/2014/main" id="{A78F6742-6382-4C39-85BC-532CBA123892}"/>
              </a:ext>
            </a:extLst>
          </p:cNvPr>
          <p:cNvSpPr>
            <a:spLocks noGrp="1"/>
          </p:cNvSpPr>
          <p:nvPr>
            <p:ph type="title" hasCustomPrompt="1"/>
          </p:nvPr>
        </p:nvSpPr>
        <p:spPr>
          <a:xfrm>
            <a:off x="246000" y="214769"/>
            <a:ext cx="5634033" cy="526176"/>
          </a:xfrm>
        </p:spPr>
        <p:txBody>
          <a:bodyPr/>
          <a:lstStyle/>
          <a:p>
            <a:r>
              <a:rPr lang="en-AU" noProof="0"/>
              <a:t>Click to add text</a:t>
            </a:r>
            <a:endParaRPr lang="en-AU"/>
          </a:p>
        </p:txBody>
      </p:sp>
    </p:spTree>
    <p:extLst>
      <p:ext uri="{BB962C8B-B14F-4D97-AF65-F5344CB8AC3E}">
        <p14:creationId xmlns:p14="http://schemas.microsoft.com/office/powerpoint/2010/main" val="32768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45999" y="1542692"/>
            <a:ext cx="570400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Content Placeholder 3"/>
          <p:cNvSpPr>
            <a:spLocks noGrp="1"/>
          </p:cNvSpPr>
          <p:nvPr>
            <p:ph sz="half" idx="2" hasCustomPrompt="1"/>
          </p:nvPr>
        </p:nvSpPr>
        <p:spPr>
          <a:xfrm>
            <a:off x="6238823" y="1542692"/>
            <a:ext cx="570400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0FD7BB37-9AC9-4D1C-BAE7-F129B93D7173}"/>
              </a:ext>
            </a:extLst>
          </p:cNvPr>
          <p:cNvSpPr>
            <a:spLocks noGrp="1"/>
          </p:cNvSpPr>
          <p:nvPr>
            <p:ph type="title" hasCustomPrompt="1"/>
          </p:nvPr>
        </p:nvSpPr>
        <p:spPr/>
        <p:txBody>
          <a:bodyPr/>
          <a:lstStyle/>
          <a:p>
            <a:r>
              <a:rPr lang="en-AU" noProof="0"/>
              <a:t>Click to add text</a:t>
            </a:r>
            <a:endParaRPr lang="en-AU"/>
          </a:p>
        </p:txBody>
      </p:sp>
    </p:spTree>
    <p:extLst>
      <p:ext uri="{BB962C8B-B14F-4D97-AF65-F5344CB8AC3E}">
        <p14:creationId xmlns:p14="http://schemas.microsoft.com/office/powerpoint/2010/main" val="302945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999" y="1197269"/>
            <a:ext cx="6713872" cy="2087822"/>
          </a:xfrm>
        </p:spPr>
        <p:txBody>
          <a:bodyPr anchor="b">
            <a:noAutofit/>
          </a:bodyPr>
          <a:lstStyle>
            <a:lvl1pPr>
              <a:lnSpc>
                <a:spcPct val="85000"/>
              </a:lnSpc>
              <a:defRPr lang="en-AU" sz="4999" b="1" dirty="0">
                <a:solidFill>
                  <a:schemeClr val="bg1"/>
                </a:solidFill>
              </a:defRPr>
            </a:lvl1pPr>
          </a:lstStyle>
          <a:p>
            <a:r>
              <a:rPr lang="en-AU" noProof="0"/>
              <a:t>[Title]</a:t>
            </a:r>
          </a:p>
        </p:txBody>
      </p:sp>
      <p:sp>
        <p:nvSpPr>
          <p:cNvPr id="7" name="Text Placeholder 6"/>
          <p:cNvSpPr>
            <a:spLocks noGrp="1"/>
          </p:cNvSpPr>
          <p:nvPr>
            <p:ph type="body" sz="quarter" idx="10" hasCustomPrompt="1"/>
          </p:nvPr>
        </p:nvSpPr>
        <p:spPr>
          <a:xfrm>
            <a:off x="624816" y="3347038"/>
            <a:ext cx="6263065" cy="1439753"/>
          </a:xfrm>
        </p:spPr>
        <p:txBody>
          <a:bodyPr>
            <a:normAutofit/>
          </a:bodyPr>
          <a:lstStyle>
            <a:lvl1pPr marL="0" indent="0">
              <a:buNone/>
              <a:defRPr sz="2498" b="1">
                <a:solidFill>
                  <a:schemeClr val="bg1"/>
                </a:solidFill>
              </a:defRPr>
            </a:lvl1pPr>
          </a:lstStyle>
          <a:p>
            <a:pPr lvl="0"/>
            <a:r>
              <a:rPr lang="en-AU" noProof="0"/>
              <a:t>[Subtitle]</a:t>
            </a:r>
          </a:p>
        </p:txBody>
      </p:sp>
      <p:sp>
        <p:nvSpPr>
          <p:cNvPr id="6" name="TextBox 5">
            <a:extLst>
              <a:ext uri="{FF2B5EF4-FFF2-40B4-BE49-F238E27FC236}">
                <a16:creationId xmlns:a16="http://schemas.microsoft.com/office/drawing/2014/main" id="{3B5C68C1-463E-43E9-A64B-F3CC20AE6FA0}"/>
              </a:ext>
            </a:extLst>
          </p:cNvPr>
          <p:cNvSpPr txBox="1"/>
          <p:nvPr userDrawn="1"/>
        </p:nvSpPr>
        <p:spPr>
          <a:xfrm>
            <a:off x="2" y="-1224011"/>
            <a:ext cx="6094025" cy="1169280"/>
          </a:xfrm>
          <a:prstGeom prst="rect">
            <a:avLst/>
          </a:prstGeom>
          <a:solidFill>
            <a:schemeClr val="accent1"/>
          </a:solidFill>
        </p:spPr>
        <p:txBody>
          <a:bodyPr wrap="square" rtlCol="0">
            <a:spAutoFit/>
          </a:bodyPr>
          <a:lstStyle/>
          <a:p>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r>
              <a:rPr lang="en-US" sz="1400">
                <a:solidFill>
                  <a:schemeClr val="bg1"/>
                </a:solidFill>
              </a:rPr>
              <a:t>‘Format Background</a:t>
            </a:r>
          </a:p>
          <a:p>
            <a:r>
              <a:rPr lang="en-US" sz="1400">
                <a:solidFill>
                  <a:schemeClr val="bg1"/>
                </a:solidFill>
              </a:rPr>
              <a:t>Under the ‘Fill’ menu, ‘Picture’ is already selected</a:t>
            </a:r>
          </a:p>
          <a:p>
            <a:r>
              <a:rPr lang="en-US" sz="1400">
                <a:solidFill>
                  <a:schemeClr val="bg1"/>
                </a:solidFill>
              </a:rPr>
              <a:t>Go to the ‘File’ button and select another image</a:t>
            </a:r>
          </a:p>
        </p:txBody>
      </p:sp>
      <p:pic>
        <p:nvPicPr>
          <p:cNvPr id="10" name="Picture 9" descr="Logo&#10;&#10;Description automatically generated">
            <a:extLst>
              <a:ext uri="{FF2B5EF4-FFF2-40B4-BE49-F238E27FC236}">
                <a16:creationId xmlns:a16="http://schemas.microsoft.com/office/drawing/2014/main" id="{CF62B826-9C1F-44F4-8D99-4C2DE2B1393D}"/>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pic>
        <p:nvPicPr>
          <p:cNvPr id="4" name="Graphic 3">
            <a:extLst>
              <a:ext uri="{FF2B5EF4-FFF2-40B4-BE49-F238E27FC236}">
                <a16:creationId xmlns:a16="http://schemas.microsoft.com/office/drawing/2014/main" id="{F9475A1B-0064-41B0-B5B3-B23E06DE27D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432" y="3407273"/>
            <a:ext cx="444384" cy="331278"/>
          </a:xfrm>
          <a:prstGeom prst="rect">
            <a:avLst/>
          </a:prstGeom>
        </p:spPr>
      </p:pic>
    </p:spTree>
    <p:extLst>
      <p:ext uri="{BB962C8B-B14F-4D97-AF65-F5344CB8AC3E}">
        <p14:creationId xmlns:p14="http://schemas.microsoft.com/office/powerpoint/2010/main" val="8386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Layou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AU" noProof="0"/>
              <a:t>Click to add text</a:t>
            </a:r>
          </a:p>
        </p:txBody>
      </p:sp>
      <p:sp>
        <p:nvSpPr>
          <p:cNvPr id="3" name="Content Placeholder 2"/>
          <p:cNvSpPr>
            <a:spLocks noGrp="1"/>
          </p:cNvSpPr>
          <p:nvPr>
            <p:ph idx="1" hasCustomPrompt="1"/>
          </p:nvPr>
        </p:nvSpPr>
        <p:spPr>
          <a:xfrm>
            <a:off x="245999" y="1548046"/>
            <a:ext cx="11696829" cy="2340000"/>
          </a:xfrm>
        </p:spPr>
        <p:txBody>
          <a:bodyPr/>
          <a:lstStyle>
            <a:lvl1pPr>
              <a:defRPr lang="en-AU" noProof="0" dirty="0"/>
            </a:lvl1pPr>
            <a:lvl2pPr>
              <a:defRPr lang="en-AU" noProof="0" dirty="0"/>
            </a:lvl2pPr>
            <a:lvl3pPr>
              <a:defRPr lang="en-AU" noProof="0" dirty="0"/>
            </a:lvl3pPr>
            <a:lvl4pPr>
              <a:defRPr lang="en-AU" noProof="0"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7" name="Content Placeholder 6"/>
          <p:cNvSpPr>
            <a:spLocks noGrp="1"/>
          </p:cNvSpPr>
          <p:nvPr>
            <p:ph sz="quarter" idx="13" hasCustomPrompt="1"/>
          </p:nvPr>
        </p:nvSpPr>
        <p:spPr>
          <a:xfrm>
            <a:off x="245999" y="4291040"/>
            <a:ext cx="11666639" cy="1513675"/>
          </a:xfrm>
        </p:spPr>
        <p:txBody>
          <a:bodyPr/>
          <a:lstStyle>
            <a:lvl1pPr>
              <a:defRPr lang="en-AU" noProof="0"/>
            </a:lvl1pPr>
            <a:lvl2pPr>
              <a:defRPr lang="en-AU" noProof="0"/>
            </a:lvl2pPr>
            <a:lvl3pPr>
              <a:defRPr lang="en-AU" noProof="0"/>
            </a:lvl3pPr>
            <a:lvl4pPr>
              <a:defRPr lang="en-AU" noProof="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a:lvl5pPr>
            <a:lvl6pPr>
              <a:defRPr lang="en-AU" noProof="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Tree>
    <p:extLst>
      <p:ext uri="{BB962C8B-B14F-4D97-AF65-F5344CB8AC3E}">
        <p14:creationId xmlns:p14="http://schemas.microsoft.com/office/powerpoint/2010/main" val="81648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45999" y="1542692"/>
            <a:ext cx="370703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Content Placeholder 3"/>
          <p:cNvSpPr>
            <a:spLocks noGrp="1"/>
          </p:cNvSpPr>
          <p:nvPr>
            <p:ph sz="half" idx="2" hasCustomPrompt="1"/>
          </p:nvPr>
        </p:nvSpPr>
        <p:spPr>
          <a:xfrm>
            <a:off x="8235793" y="1542692"/>
            <a:ext cx="370703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Content Placeholder 2">
            <a:extLst>
              <a:ext uri="{FF2B5EF4-FFF2-40B4-BE49-F238E27FC236}">
                <a16:creationId xmlns:a16="http://schemas.microsoft.com/office/drawing/2014/main" id="{4C51FE07-2B8D-4940-9690-D5DE010DEA27}"/>
              </a:ext>
            </a:extLst>
          </p:cNvPr>
          <p:cNvSpPr>
            <a:spLocks noGrp="1"/>
          </p:cNvSpPr>
          <p:nvPr>
            <p:ph sz="half" idx="10" hasCustomPrompt="1"/>
          </p:nvPr>
        </p:nvSpPr>
        <p:spPr>
          <a:xfrm>
            <a:off x="4250332" y="1542692"/>
            <a:ext cx="370703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1D5DDD1C-0471-49D7-AB60-D3A99AEE7EA2}"/>
              </a:ext>
            </a:extLst>
          </p:cNvPr>
          <p:cNvSpPr>
            <a:spLocks noGrp="1"/>
          </p:cNvSpPr>
          <p:nvPr>
            <p:ph type="title" hasCustomPrompt="1"/>
          </p:nvPr>
        </p:nvSpPr>
        <p:spPr>
          <a:xfrm>
            <a:off x="245999" y="214769"/>
            <a:ext cx="11696829" cy="526176"/>
          </a:xfrm>
        </p:spPr>
        <p:txBody>
          <a:bodyPr/>
          <a:lstStyle/>
          <a:p>
            <a:r>
              <a:rPr lang="en-AU" noProof="0"/>
              <a:t>Click to add text</a:t>
            </a:r>
            <a:endParaRPr lang="en-AU"/>
          </a:p>
        </p:txBody>
      </p:sp>
    </p:spTree>
    <p:extLst>
      <p:ext uri="{BB962C8B-B14F-4D97-AF65-F5344CB8AC3E}">
        <p14:creationId xmlns:p14="http://schemas.microsoft.com/office/powerpoint/2010/main" val="90798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5999" y="1542693"/>
            <a:ext cx="5704514" cy="734446"/>
          </a:xfrm>
        </p:spPr>
        <p:txBody>
          <a:bodyPr anchor="t">
            <a:noAutofit/>
          </a:bodyPr>
          <a:lstStyle>
            <a:lvl1pPr marL="0" indent="0">
              <a:lnSpc>
                <a:spcPct val="85000"/>
              </a:lnSpc>
              <a:buNone/>
              <a:defRPr lang="en-US" sz="2799" b="1" dirty="0" smtClean="0">
                <a:solidFill>
                  <a:schemeClr val="accent1"/>
                </a:solidFill>
              </a:defRPr>
            </a:lvl1pPr>
            <a:lvl2pPr marL="544225" indent="0">
              <a:buNone/>
              <a:defRPr sz="2399" b="1"/>
            </a:lvl2pPr>
            <a:lvl3pPr marL="1088449" indent="0">
              <a:buNone/>
              <a:defRPr sz="2099" b="1"/>
            </a:lvl3pPr>
            <a:lvl4pPr marL="1632674" indent="0">
              <a:buNone/>
              <a:defRPr sz="1899" b="1"/>
            </a:lvl4pPr>
            <a:lvl5pPr marL="2176899" indent="0">
              <a:buNone/>
              <a:defRPr sz="1899" b="1"/>
            </a:lvl5pPr>
            <a:lvl6pPr marL="2721123" indent="0">
              <a:buNone/>
              <a:defRPr sz="1899" b="1"/>
            </a:lvl6pPr>
            <a:lvl7pPr marL="3265348" indent="0">
              <a:buNone/>
              <a:defRPr sz="1899" b="1"/>
            </a:lvl7pPr>
            <a:lvl8pPr marL="3809573" indent="0">
              <a:buNone/>
              <a:defRPr sz="1899" b="1"/>
            </a:lvl8pPr>
            <a:lvl9pPr marL="4353797" indent="0">
              <a:buNone/>
              <a:defRPr sz="1899" b="1"/>
            </a:lvl9pPr>
          </a:lstStyle>
          <a:p>
            <a:pPr lvl="0"/>
            <a:r>
              <a:rPr lang="en-AU" noProof="0"/>
              <a:t>Click to add text</a:t>
            </a:r>
          </a:p>
        </p:txBody>
      </p:sp>
      <p:sp>
        <p:nvSpPr>
          <p:cNvPr id="4" name="Content Placeholder 3"/>
          <p:cNvSpPr>
            <a:spLocks noGrp="1"/>
          </p:cNvSpPr>
          <p:nvPr>
            <p:ph sz="half" idx="2" hasCustomPrompt="1"/>
          </p:nvPr>
        </p:nvSpPr>
        <p:spPr>
          <a:xfrm>
            <a:off x="245999" y="2446266"/>
            <a:ext cx="5704514" cy="4184774"/>
          </a:xfrm>
        </p:spPr>
        <p:txBody>
          <a:bodyPr/>
          <a:lstStyle>
            <a:lvl1pPr>
              <a:defRPr lang="en-AU" noProof="0" dirty="0"/>
            </a:lvl1pPr>
            <a:lvl2pPr>
              <a:defRPr lang="en-AU" noProof="0" dirty="0"/>
            </a:lvl2pPr>
            <a:lvl3pPr>
              <a:defRPr lang="en-AU" noProof="0" dirty="0"/>
            </a:lvl3pPr>
            <a:lvl4pPr>
              <a:defRPr lang="en-AU" noProof="0"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defRPr lang="en-AU" noProof="0" dirty="0"/>
            </a:lvl7pPr>
            <a:lvl8pPr>
              <a:defRPr lang="en-AU" noProof="0" dirty="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Text Placeholder 4"/>
          <p:cNvSpPr>
            <a:spLocks noGrp="1"/>
          </p:cNvSpPr>
          <p:nvPr>
            <p:ph type="body" sz="quarter" idx="3" hasCustomPrompt="1"/>
          </p:nvPr>
        </p:nvSpPr>
        <p:spPr>
          <a:xfrm>
            <a:off x="6239978" y="1542693"/>
            <a:ext cx="5704514" cy="734446"/>
          </a:xfrm>
        </p:spPr>
        <p:txBody>
          <a:bodyPr anchor="t">
            <a:noAutofit/>
          </a:bodyPr>
          <a:lstStyle>
            <a:lvl1pPr marL="0" indent="0">
              <a:lnSpc>
                <a:spcPct val="85000"/>
              </a:lnSpc>
              <a:buNone/>
              <a:defRPr lang="en-US" sz="2799" b="1" dirty="0" smtClean="0">
                <a:solidFill>
                  <a:schemeClr val="accent1"/>
                </a:solidFill>
              </a:defRPr>
            </a:lvl1pPr>
            <a:lvl2pPr marL="544225" indent="0">
              <a:buNone/>
              <a:defRPr sz="2399" b="1"/>
            </a:lvl2pPr>
            <a:lvl3pPr marL="1088449" indent="0">
              <a:buNone/>
              <a:defRPr sz="2099" b="1"/>
            </a:lvl3pPr>
            <a:lvl4pPr marL="1632674" indent="0">
              <a:buNone/>
              <a:defRPr sz="1899" b="1"/>
            </a:lvl4pPr>
            <a:lvl5pPr marL="2176899" indent="0">
              <a:buNone/>
              <a:defRPr sz="1899" b="1"/>
            </a:lvl5pPr>
            <a:lvl6pPr marL="2721123" indent="0">
              <a:buNone/>
              <a:defRPr sz="1899" b="1"/>
            </a:lvl6pPr>
            <a:lvl7pPr marL="3265348" indent="0">
              <a:buNone/>
              <a:defRPr sz="1899" b="1"/>
            </a:lvl7pPr>
            <a:lvl8pPr marL="3809573" indent="0">
              <a:buNone/>
              <a:defRPr sz="1899" b="1"/>
            </a:lvl8pPr>
            <a:lvl9pPr marL="4353797" indent="0">
              <a:buNone/>
              <a:defRPr sz="1899" b="1"/>
            </a:lvl9pPr>
          </a:lstStyle>
          <a:p>
            <a:pPr lvl="0"/>
            <a:r>
              <a:rPr lang="en-AU" noProof="0"/>
              <a:t>Click to add text</a:t>
            </a:r>
          </a:p>
        </p:txBody>
      </p:sp>
      <p:sp>
        <p:nvSpPr>
          <p:cNvPr id="6" name="Content Placeholder 5"/>
          <p:cNvSpPr>
            <a:spLocks noGrp="1"/>
          </p:cNvSpPr>
          <p:nvPr>
            <p:ph sz="quarter" idx="4" hasCustomPrompt="1"/>
          </p:nvPr>
        </p:nvSpPr>
        <p:spPr>
          <a:xfrm>
            <a:off x="6239978" y="2446266"/>
            <a:ext cx="5704514" cy="4184774"/>
          </a:xfrm>
        </p:spPr>
        <p:txBody>
          <a:bodyPr/>
          <a:lstStyle>
            <a:lvl1pPr>
              <a:defRPr lang="en-AU" noProof="0" dirty="0"/>
            </a:lvl1pPr>
            <a:lvl2pPr>
              <a:defRPr lang="en-AU" noProof="0" dirty="0"/>
            </a:lvl2pPr>
            <a:lvl3pPr>
              <a:defRPr lang="en-AU" noProof="0" dirty="0"/>
            </a:lvl3pPr>
            <a:lvl4pPr>
              <a:defRPr lang="en-AU" noProof="0"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defRPr lang="en-AU" noProof="0" dirty="0"/>
            </a:lvl7pPr>
            <a:lvl8pPr>
              <a:defRPr lang="en-AU" noProof="0" dirty="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160DE1EC-3E60-4B7A-B889-1119D8634034}"/>
              </a:ext>
            </a:extLst>
          </p:cNvPr>
          <p:cNvSpPr>
            <a:spLocks noGrp="1"/>
          </p:cNvSpPr>
          <p:nvPr>
            <p:ph type="title" hasCustomPrompt="1"/>
          </p:nvPr>
        </p:nvSpPr>
        <p:spPr/>
        <p:txBody>
          <a:bodyPr/>
          <a:lstStyle/>
          <a:p>
            <a:r>
              <a:rPr lang="en-AU" noProof="0"/>
              <a:t>Click to add text</a:t>
            </a:r>
            <a:endParaRPr lang="en-AU"/>
          </a:p>
        </p:txBody>
      </p:sp>
    </p:spTree>
    <p:extLst>
      <p:ext uri="{BB962C8B-B14F-4D97-AF65-F5344CB8AC3E}">
        <p14:creationId xmlns:p14="http://schemas.microsoft.com/office/powerpoint/2010/main" val="201738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One Thir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F3C6C74-2070-490F-B910-5501453E3E59}"/>
              </a:ext>
            </a:extLst>
          </p:cNvPr>
          <p:cNvSpPr>
            <a:spLocks noGrp="1"/>
          </p:cNvSpPr>
          <p:nvPr>
            <p:ph sz="half" idx="1" hasCustomPrompt="1"/>
          </p:nvPr>
        </p:nvSpPr>
        <p:spPr>
          <a:xfrm>
            <a:off x="245999" y="1542692"/>
            <a:ext cx="370703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Content Placeholder 2">
            <a:extLst>
              <a:ext uri="{FF2B5EF4-FFF2-40B4-BE49-F238E27FC236}">
                <a16:creationId xmlns:a16="http://schemas.microsoft.com/office/drawing/2014/main" id="{F7AAF169-3D6C-47F5-ADAD-C7F632AB0B03}"/>
              </a:ext>
            </a:extLst>
          </p:cNvPr>
          <p:cNvSpPr>
            <a:spLocks noGrp="1"/>
          </p:cNvSpPr>
          <p:nvPr>
            <p:ph sz="half" idx="10" hasCustomPrompt="1"/>
          </p:nvPr>
        </p:nvSpPr>
        <p:spPr>
          <a:xfrm>
            <a:off x="4250332" y="1542692"/>
            <a:ext cx="7676798"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Title 3">
            <a:extLst>
              <a:ext uri="{FF2B5EF4-FFF2-40B4-BE49-F238E27FC236}">
                <a16:creationId xmlns:a16="http://schemas.microsoft.com/office/drawing/2014/main" id="{9B841B5D-5DDF-4F2F-A934-FECD66203C47}"/>
              </a:ext>
            </a:extLst>
          </p:cNvPr>
          <p:cNvSpPr>
            <a:spLocks noGrp="1"/>
          </p:cNvSpPr>
          <p:nvPr>
            <p:ph type="title" hasCustomPrompt="1"/>
          </p:nvPr>
        </p:nvSpPr>
        <p:spPr>
          <a:xfrm>
            <a:off x="245999" y="214769"/>
            <a:ext cx="11696829" cy="526176"/>
          </a:xfrm>
        </p:spPr>
        <p:txBody>
          <a:bodyPr/>
          <a:lstStyle/>
          <a:p>
            <a:r>
              <a:rPr lang="en-AU" noProof="0"/>
              <a:t>Click to add text</a:t>
            </a:r>
            <a:endParaRPr lang="en-AU"/>
          </a:p>
        </p:txBody>
      </p:sp>
    </p:spTree>
    <p:extLst>
      <p:ext uri="{BB962C8B-B14F-4D97-AF65-F5344CB8AC3E}">
        <p14:creationId xmlns:p14="http://schemas.microsoft.com/office/powerpoint/2010/main" val="85036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Thir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888E30FA-D2ED-424D-8865-A5BD2C1E4B2A}"/>
              </a:ext>
            </a:extLst>
          </p:cNvPr>
          <p:cNvSpPr>
            <a:spLocks noGrp="1"/>
          </p:cNvSpPr>
          <p:nvPr>
            <p:ph sz="half" idx="2" hasCustomPrompt="1"/>
          </p:nvPr>
        </p:nvSpPr>
        <p:spPr>
          <a:xfrm>
            <a:off x="8235793" y="1542692"/>
            <a:ext cx="3707035"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Content Placeholder 2">
            <a:extLst>
              <a:ext uri="{FF2B5EF4-FFF2-40B4-BE49-F238E27FC236}">
                <a16:creationId xmlns:a16="http://schemas.microsoft.com/office/drawing/2014/main" id="{5BF03945-8936-4E73-98EB-A7BE4599F0C2}"/>
              </a:ext>
            </a:extLst>
          </p:cNvPr>
          <p:cNvSpPr>
            <a:spLocks noGrp="1"/>
          </p:cNvSpPr>
          <p:nvPr>
            <p:ph sz="half" idx="10" hasCustomPrompt="1"/>
          </p:nvPr>
        </p:nvSpPr>
        <p:spPr>
          <a:xfrm>
            <a:off x="245999" y="1542692"/>
            <a:ext cx="7711368" cy="5088347"/>
          </a:xfrm>
        </p:spPr>
        <p:txBody>
          <a:bodyPr>
            <a:norm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Title 3">
            <a:extLst>
              <a:ext uri="{FF2B5EF4-FFF2-40B4-BE49-F238E27FC236}">
                <a16:creationId xmlns:a16="http://schemas.microsoft.com/office/drawing/2014/main" id="{96B0C176-6F08-4256-92E2-D5FF97C1EC00}"/>
              </a:ext>
            </a:extLst>
          </p:cNvPr>
          <p:cNvSpPr>
            <a:spLocks noGrp="1"/>
          </p:cNvSpPr>
          <p:nvPr>
            <p:ph type="title" hasCustomPrompt="1"/>
          </p:nvPr>
        </p:nvSpPr>
        <p:spPr/>
        <p:txBody>
          <a:bodyPr/>
          <a:lstStyle/>
          <a:p>
            <a:r>
              <a:rPr lang="en-AU" noProof="0"/>
              <a:t>Click to add text</a:t>
            </a:r>
            <a:endParaRPr lang="en-AU"/>
          </a:p>
        </p:txBody>
      </p:sp>
    </p:spTree>
    <p:extLst>
      <p:ext uri="{BB962C8B-B14F-4D97-AF65-F5344CB8AC3E}">
        <p14:creationId xmlns:p14="http://schemas.microsoft.com/office/powerpoint/2010/main" val="17705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8" name="Title 7"/>
          <p:cNvSpPr>
            <a:spLocks noGrp="1"/>
          </p:cNvSpPr>
          <p:nvPr>
            <p:ph type="title" hasCustomPrompt="1"/>
          </p:nvPr>
        </p:nvSpPr>
        <p:spPr>
          <a:xfrm>
            <a:off x="245999" y="214770"/>
            <a:ext cx="11696829" cy="653874"/>
          </a:xfrm>
        </p:spPr>
        <p:txBody>
          <a:bodyPr/>
          <a:lstStyle>
            <a:lvl1pPr>
              <a:lnSpc>
                <a:spcPct val="85000"/>
              </a:lnSpc>
              <a:defRPr sz="4999"/>
            </a:lvl1pPr>
          </a:lstStyle>
          <a:p>
            <a:pPr lvl="0"/>
            <a:r>
              <a:rPr lang="en-AU" noProof="0"/>
              <a:t>Click to add text</a:t>
            </a:r>
          </a:p>
        </p:txBody>
      </p:sp>
    </p:spTree>
    <p:extLst>
      <p:ext uri="{BB962C8B-B14F-4D97-AF65-F5344CB8AC3E}">
        <p14:creationId xmlns:p14="http://schemas.microsoft.com/office/powerpoint/2010/main" val="415200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BD9A81-0F56-4281-9423-BB096D27E544}"/>
              </a:ext>
            </a:extLst>
          </p:cNvPr>
          <p:cNvSpPr>
            <a:spLocks noGrp="1"/>
          </p:cNvSpPr>
          <p:nvPr>
            <p:ph type="title" hasCustomPrompt="1"/>
          </p:nvPr>
        </p:nvSpPr>
        <p:spPr/>
        <p:txBody>
          <a:bodyPr/>
          <a:lstStyle/>
          <a:p>
            <a:r>
              <a:rPr lang="en-AU" noProof="0"/>
              <a:t>Click to add text</a:t>
            </a:r>
            <a:endParaRPr lang="en-AU"/>
          </a:p>
        </p:txBody>
      </p:sp>
    </p:spTree>
    <p:extLst>
      <p:ext uri="{BB962C8B-B14F-4D97-AF65-F5344CB8AC3E}">
        <p14:creationId xmlns:p14="http://schemas.microsoft.com/office/powerpoint/2010/main" val="4551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7" tIns="54424" rIns="108847" bIns="54424" rtlCol="0" anchor="ctr"/>
          <a:lstStyle/>
          <a:p>
            <a:pPr algn="ctr"/>
            <a:endParaRPr lang="en-AU" sz="2098"/>
          </a:p>
        </p:txBody>
      </p:sp>
      <p:sp>
        <p:nvSpPr>
          <p:cNvPr id="2" name="Rectangle 1">
            <a:extLst>
              <a:ext uri="{FF2B5EF4-FFF2-40B4-BE49-F238E27FC236}">
                <a16:creationId xmlns:a16="http://schemas.microsoft.com/office/drawing/2014/main" id="{D31E5901-2EB1-47F9-9714-394BD5E569EE}"/>
              </a:ext>
            </a:extLst>
          </p:cNvPr>
          <p:cNvSpPr/>
          <p:nvPr userDrawn="1"/>
        </p:nvSpPr>
        <p:spPr>
          <a:xfrm>
            <a:off x="9263528" y="6524627"/>
            <a:ext cx="2807581" cy="333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98"/>
          </a:p>
        </p:txBody>
      </p:sp>
    </p:spTree>
    <p:extLst>
      <p:ext uri="{BB962C8B-B14F-4D97-AF65-F5344CB8AC3E}">
        <p14:creationId xmlns:p14="http://schemas.microsoft.com/office/powerpoint/2010/main" val="235851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AU" sz="1799"/>
          </a:p>
        </p:txBody>
      </p:sp>
      <p:sp>
        <p:nvSpPr>
          <p:cNvPr id="2" name="Rectangle 1">
            <a:extLst>
              <a:ext uri="{FF2B5EF4-FFF2-40B4-BE49-F238E27FC236}">
                <a16:creationId xmlns:a16="http://schemas.microsoft.com/office/drawing/2014/main" id="{D31E5901-2EB1-47F9-9714-394BD5E569EE}"/>
              </a:ext>
            </a:extLst>
          </p:cNvPr>
          <p:cNvSpPr/>
          <p:nvPr userDrawn="1"/>
        </p:nvSpPr>
        <p:spPr>
          <a:xfrm>
            <a:off x="9263527" y="6524627"/>
            <a:ext cx="2807581" cy="333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9"/>
          </a:p>
        </p:txBody>
      </p:sp>
    </p:spTree>
    <p:extLst>
      <p:ext uri="{BB962C8B-B14F-4D97-AF65-F5344CB8AC3E}">
        <p14:creationId xmlns:p14="http://schemas.microsoft.com/office/powerpoint/2010/main" val="103381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eature Title &amp; Content">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245999" y="1542692"/>
            <a:ext cx="11696829" cy="4837581"/>
          </a:xfrm>
        </p:spPr>
        <p:txBody>
          <a:bodyPr>
            <a:noAutofit/>
          </a:bodyPr>
          <a:lstStyle>
            <a:lvl1pPr>
              <a:defRPr lang="en-US" dirty="0" smtClean="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buClr>
                <a:schemeClr val="bg1"/>
              </a:buClr>
              <a:defRPr lang="en-US" dirty="0">
                <a:solidFill>
                  <a:schemeClr val="bg1"/>
                </a:solidFill>
              </a:defRPr>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US" dirty="0" smtClean="0">
                <a:solidFill>
                  <a:schemeClr val="bg1"/>
                </a:solidFill>
              </a:defRPr>
            </a:lvl5pPr>
            <a:lvl6pPr>
              <a:defRPr lang="en-US" dirty="0" smtClean="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Title 2">
            <a:extLst>
              <a:ext uri="{FF2B5EF4-FFF2-40B4-BE49-F238E27FC236}">
                <a16:creationId xmlns:a16="http://schemas.microsoft.com/office/drawing/2014/main" id="{23AA8CBA-E463-48B6-B348-050369FEDAE4}"/>
              </a:ext>
            </a:extLst>
          </p:cNvPr>
          <p:cNvSpPr>
            <a:spLocks noGrp="1"/>
          </p:cNvSpPr>
          <p:nvPr>
            <p:ph type="title" hasCustomPrompt="1"/>
          </p:nvPr>
        </p:nvSpPr>
        <p:spPr/>
        <p:txBody>
          <a:bodyPr/>
          <a:lstStyle>
            <a:lvl1pPr>
              <a:defRPr>
                <a:solidFill>
                  <a:schemeClr val="bg1"/>
                </a:solidFill>
              </a:defRPr>
            </a:lvl1pPr>
          </a:lstStyle>
          <a:p>
            <a:r>
              <a:rPr lang="en-AU" noProof="0"/>
              <a:t>Click to add text</a:t>
            </a:r>
            <a:endParaRPr lang="en-AU"/>
          </a:p>
        </p:txBody>
      </p:sp>
      <p:sp>
        <p:nvSpPr>
          <p:cNvPr id="7" name="Date Placeholder 6">
            <a:extLst>
              <a:ext uri="{FF2B5EF4-FFF2-40B4-BE49-F238E27FC236}">
                <a16:creationId xmlns:a16="http://schemas.microsoft.com/office/drawing/2014/main" id="{1A14E48B-51EE-B2E9-9840-BD390E487D26}"/>
              </a:ext>
            </a:extLst>
          </p:cNvPr>
          <p:cNvSpPr>
            <a:spLocks noGrp="1"/>
          </p:cNvSpPr>
          <p:nvPr>
            <p:ph type="dt" sz="half" idx="12"/>
          </p:nvPr>
        </p:nvSpPr>
        <p:spPr/>
        <p:txBody>
          <a:bodyPr/>
          <a:lstStyle>
            <a:lvl1pPr>
              <a:defRPr>
                <a:solidFill>
                  <a:schemeClr val="bg1"/>
                </a:solidFill>
              </a:defRPr>
            </a:lvl1pPr>
          </a:lstStyle>
          <a:p>
            <a:pPr algn="r"/>
            <a:r>
              <a:rPr lang="en-US"/>
              <a:t>l  © 2022 GHD. All rights reserved.</a:t>
            </a:r>
            <a:endParaRPr lang="en-GB"/>
          </a:p>
        </p:txBody>
      </p:sp>
      <p:sp>
        <p:nvSpPr>
          <p:cNvPr id="8" name="Footer Placeholder 7">
            <a:extLst>
              <a:ext uri="{FF2B5EF4-FFF2-40B4-BE49-F238E27FC236}">
                <a16:creationId xmlns:a16="http://schemas.microsoft.com/office/drawing/2014/main" id="{03D08CA7-344A-75F6-FB97-3EB0BB19D362}"/>
              </a:ext>
            </a:extLst>
          </p:cNvPr>
          <p:cNvSpPr>
            <a:spLocks noGrp="1"/>
          </p:cNvSpPr>
          <p:nvPr>
            <p:ph type="ftr" sz="quarter" idx="13"/>
          </p:nvPr>
        </p:nvSpPr>
        <p:spPr/>
        <p:txBody>
          <a:bodyPr/>
          <a:lstStyle>
            <a:lvl1pPr>
              <a:defRPr>
                <a:solidFill>
                  <a:schemeClr val="bg1"/>
                </a:solidFill>
              </a:defRPr>
            </a:lvl1pPr>
          </a:lstStyle>
          <a:p>
            <a:pPr algn="r"/>
            <a:r>
              <a:rPr lang="en-AU"/>
              <a:t>[Footer Text]</a:t>
            </a:r>
          </a:p>
        </p:txBody>
      </p:sp>
      <p:sp>
        <p:nvSpPr>
          <p:cNvPr id="9" name="Slide Number Placeholder 8">
            <a:extLst>
              <a:ext uri="{FF2B5EF4-FFF2-40B4-BE49-F238E27FC236}">
                <a16:creationId xmlns:a16="http://schemas.microsoft.com/office/drawing/2014/main" id="{B02E49BD-97AC-149A-A9E4-6EF58D379D00}"/>
              </a:ext>
            </a:extLst>
          </p:cNvPr>
          <p:cNvSpPr>
            <a:spLocks noGrp="1"/>
          </p:cNvSpPr>
          <p:nvPr>
            <p:ph type="sldNum" sz="quarter" idx="14"/>
          </p:nvPr>
        </p:nvSpPr>
        <p:spPr/>
        <p:txBody>
          <a:bodyPr/>
          <a:lstStyle>
            <a:lvl1pPr>
              <a:defRPr>
                <a:solidFill>
                  <a:schemeClr val="bg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183071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FF005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999" y="1197269"/>
            <a:ext cx="6713872" cy="2087822"/>
          </a:xfrm>
        </p:spPr>
        <p:txBody>
          <a:bodyPr anchor="b">
            <a:noAutofit/>
          </a:bodyPr>
          <a:lstStyle>
            <a:lvl1pPr>
              <a:lnSpc>
                <a:spcPct val="85000"/>
              </a:lnSpc>
              <a:defRPr lang="en-AU" sz="4999" b="1" dirty="0">
                <a:solidFill>
                  <a:schemeClr val="tx1"/>
                </a:solidFill>
              </a:defRPr>
            </a:lvl1pPr>
          </a:lstStyle>
          <a:p>
            <a:r>
              <a:rPr lang="en-AU" noProof="0"/>
              <a:t>[Title]</a:t>
            </a:r>
          </a:p>
        </p:txBody>
      </p:sp>
      <p:sp>
        <p:nvSpPr>
          <p:cNvPr id="7" name="Text Placeholder 6"/>
          <p:cNvSpPr>
            <a:spLocks noGrp="1"/>
          </p:cNvSpPr>
          <p:nvPr>
            <p:ph type="body" sz="quarter" idx="10" hasCustomPrompt="1"/>
          </p:nvPr>
        </p:nvSpPr>
        <p:spPr>
          <a:xfrm>
            <a:off x="624816" y="3347038"/>
            <a:ext cx="6263065" cy="1439753"/>
          </a:xfrm>
        </p:spPr>
        <p:txBody>
          <a:bodyPr>
            <a:normAutofit/>
          </a:bodyPr>
          <a:lstStyle>
            <a:lvl1pPr marL="0" indent="0">
              <a:buNone/>
              <a:defRPr sz="2498" b="1">
                <a:solidFill>
                  <a:schemeClr val="tx1"/>
                </a:solidFill>
              </a:defRPr>
            </a:lvl1pPr>
          </a:lstStyle>
          <a:p>
            <a:pPr lvl="0"/>
            <a:r>
              <a:rPr lang="en-AU" noProof="0"/>
              <a:t>[Subtitle]</a:t>
            </a:r>
          </a:p>
        </p:txBody>
      </p:sp>
      <p:sp>
        <p:nvSpPr>
          <p:cNvPr id="6" name="TextBox 5">
            <a:extLst>
              <a:ext uri="{FF2B5EF4-FFF2-40B4-BE49-F238E27FC236}">
                <a16:creationId xmlns:a16="http://schemas.microsoft.com/office/drawing/2014/main" id="{3B5C68C1-463E-43E9-A64B-F3CC20AE6FA0}"/>
              </a:ext>
            </a:extLst>
          </p:cNvPr>
          <p:cNvSpPr txBox="1"/>
          <p:nvPr userDrawn="1"/>
        </p:nvSpPr>
        <p:spPr>
          <a:xfrm>
            <a:off x="2" y="-1224010"/>
            <a:ext cx="6094025" cy="953886"/>
          </a:xfrm>
          <a:prstGeom prst="rect">
            <a:avLst/>
          </a:prstGeom>
          <a:solidFill>
            <a:schemeClr val="accent1"/>
          </a:solidFill>
        </p:spPr>
        <p:txBody>
          <a:bodyPr wrap="square" rtlCol="0">
            <a:spAutoFit/>
          </a:bodyPr>
          <a:lstStyle/>
          <a:p>
            <a:r>
              <a:rPr lang="en-AU" sz="1400">
                <a:solidFill>
                  <a:schemeClr val="bg1"/>
                </a:solidFill>
              </a:rPr>
              <a:t>For this slide design, you can choose your own background colour by right-clicking somewhere on the slide, not in a content placeholder.</a:t>
            </a:r>
          </a:p>
          <a:p>
            <a:r>
              <a:rPr lang="en-US" sz="1400">
                <a:solidFill>
                  <a:schemeClr val="bg1"/>
                </a:solidFill>
              </a:rPr>
              <a:t>‘Format Background</a:t>
            </a:r>
          </a:p>
          <a:p>
            <a:r>
              <a:rPr lang="en-US" sz="1400">
                <a:solidFill>
                  <a:schemeClr val="bg1"/>
                </a:solidFill>
              </a:rPr>
              <a:t>Under the ‘Solid Fill’ menu, change the ‘</a:t>
            </a:r>
            <a:r>
              <a:rPr lang="en-US" sz="1400" err="1">
                <a:solidFill>
                  <a:schemeClr val="bg1"/>
                </a:solidFill>
              </a:rPr>
              <a:t>Colour</a:t>
            </a:r>
            <a:r>
              <a:rPr lang="en-US" sz="1400">
                <a:solidFill>
                  <a:schemeClr val="bg1"/>
                </a:solidFill>
              </a:rPr>
              <a:t>’ paint tin.</a:t>
            </a:r>
          </a:p>
        </p:txBody>
      </p:sp>
    </p:spTree>
    <p:extLst>
      <p:ext uri="{BB962C8B-B14F-4D97-AF65-F5344CB8AC3E}">
        <p14:creationId xmlns:p14="http://schemas.microsoft.com/office/powerpoint/2010/main" val="198265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
        <p:cNvGrpSpPr/>
        <p:nvPr/>
      </p:nvGrpSpPr>
      <p:grpSpPr>
        <a:xfrm>
          <a:off x="0" y="0"/>
          <a:ext cx="0" cy="0"/>
          <a:chOff x="0" y="0"/>
          <a:chExt cx="0" cy="0"/>
        </a:xfrm>
      </p:grpSpPr>
      <p:sp>
        <p:nvSpPr>
          <p:cNvPr id="10" name="Google Shape;10;p149"/>
          <p:cNvSpPr txBox="1">
            <a:spLocks noGrp="1"/>
          </p:cNvSpPr>
          <p:nvPr>
            <p:ph type="sldNum" idx="12"/>
          </p:nvPr>
        </p:nvSpPr>
        <p:spPr>
          <a:xfrm>
            <a:off x="11296611" y="6217623"/>
            <a:ext cx="731600" cy="524800"/>
          </a:xfrm>
          <a:prstGeom prst="rect">
            <a:avLst/>
          </a:prstGeom>
          <a:noFill/>
          <a:ln>
            <a:noFill/>
          </a:ln>
        </p:spPr>
        <p:txBody>
          <a:bodyPr spcFirstLastPara="1" wrap="square" lIns="182850" tIns="182850" rIns="182850" bIns="182850" anchor="ctr" anchorCtr="0">
            <a:normAutofit/>
          </a:bodyPr>
          <a:lstStyle>
            <a:lvl1pPr marL="0" marR="0" lvl="0" indent="0" algn="r">
              <a:lnSpc>
                <a:spcPct val="100000"/>
              </a:lnSpc>
              <a:spcBef>
                <a:spcPts val="0"/>
              </a:spcBef>
              <a:spcAft>
                <a:spcPts val="0"/>
              </a:spcAft>
              <a:buClr>
                <a:srgbClr val="000000"/>
              </a:buClr>
              <a:buSzPts val="2000"/>
              <a:buFont typeface="Arial"/>
              <a:buNone/>
              <a:defRPr sz="1334"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000"/>
              <a:buFont typeface="Arial"/>
              <a:buNone/>
              <a:defRPr sz="1334"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000"/>
              <a:buFont typeface="Arial"/>
              <a:buNone/>
              <a:defRPr sz="1334"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000"/>
              <a:buFont typeface="Arial"/>
              <a:buNone/>
              <a:defRPr sz="1334"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000"/>
              <a:buFont typeface="Arial"/>
              <a:buNone/>
              <a:defRPr sz="1334"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000"/>
              <a:buFont typeface="Arial"/>
              <a:buNone/>
              <a:defRPr sz="1334"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000"/>
              <a:buFont typeface="Arial"/>
              <a:buNone/>
              <a:defRPr sz="1334"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000"/>
              <a:buFont typeface="Arial"/>
              <a:buNone/>
              <a:defRPr sz="1334"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000"/>
              <a:buFont typeface="Arial"/>
              <a:buNone/>
              <a:defRPr sz="1334"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2302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6B64-18A0-820A-3175-578AD34689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7DF73-3929-9A3C-A324-CAB187198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F711C-056F-3289-2157-9624709FC3FE}"/>
              </a:ext>
            </a:extLst>
          </p:cNvPr>
          <p:cNvSpPr>
            <a:spLocks noGrp="1"/>
          </p:cNvSpPr>
          <p:nvPr>
            <p:ph type="dt" sz="half" idx="10"/>
          </p:nvPr>
        </p:nvSpPr>
        <p:spPr/>
        <p:txBody>
          <a:bodyPr/>
          <a:lstStyle/>
          <a:p>
            <a:fld id="{49461410-0C10-4DC0-8CA9-9E3E9CC91D90}" type="datetimeFigureOut">
              <a:rPr lang="en-US" smtClean="0"/>
              <a:t>11/20/2025</a:t>
            </a:fld>
            <a:endParaRPr lang="en-US"/>
          </a:p>
        </p:txBody>
      </p:sp>
      <p:sp>
        <p:nvSpPr>
          <p:cNvPr id="5" name="Footer Placeholder 4">
            <a:extLst>
              <a:ext uri="{FF2B5EF4-FFF2-40B4-BE49-F238E27FC236}">
                <a16:creationId xmlns:a16="http://schemas.microsoft.com/office/drawing/2014/main" id="{B3A00E01-5B48-CC8C-23A6-192EEBB65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E430C-0C24-82BC-6681-B96B6A638D55}"/>
              </a:ext>
            </a:extLst>
          </p:cNvPr>
          <p:cNvSpPr>
            <a:spLocks noGrp="1"/>
          </p:cNvSpPr>
          <p:nvPr>
            <p:ph type="sldNum" sz="quarter" idx="12"/>
          </p:nvPr>
        </p:nvSpPr>
        <p:spPr/>
        <p:txBody>
          <a:bodyPr/>
          <a:lstStyle/>
          <a:p>
            <a:fld id="{ED148366-D0CD-48E5-A5C8-0F79E99B850C}" type="slidenum">
              <a:rPr lang="en-US" smtClean="0"/>
              <a:t>‹#›</a:t>
            </a:fld>
            <a:endParaRPr lang="en-US"/>
          </a:p>
        </p:txBody>
      </p:sp>
    </p:spTree>
    <p:extLst>
      <p:ext uri="{BB962C8B-B14F-4D97-AF65-F5344CB8AC3E}">
        <p14:creationId xmlns:p14="http://schemas.microsoft.com/office/powerpoint/2010/main" val="3754928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Welcome">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751753" y="247708"/>
            <a:ext cx="4191076" cy="307706"/>
          </a:xfrm>
        </p:spPr>
        <p:txBody>
          <a:bodyPr>
            <a:spAutoFit/>
          </a:bodyPr>
          <a:lstStyle>
            <a:lvl1pPr marL="0" indent="0">
              <a:buNone/>
              <a:defRPr sz="1999" b="1">
                <a:solidFill>
                  <a:schemeClr val="bg1"/>
                </a:solidFill>
              </a:defRPr>
            </a:lvl1pPr>
          </a:lstStyle>
          <a:p>
            <a:pPr lvl="0"/>
            <a:r>
              <a:rPr lang="en-AU" noProof="0"/>
              <a:t>[Presenter name]</a:t>
            </a:r>
          </a:p>
        </p:txBody>
      </p:sp>
      <p:sp>
        <p:nvSpPr>
          <p:cNvPr id="12" name="Text Placeholder 6">
            <a:extLst>
              <a:ext uri="{FF2B5EF4-FFF2-40B4-BE49-F238E27FC236}">
                <a16:creationId xmlns:a16="http://schemas.microsoft.com/office/drawing/2014/main" id="{27A41D30-D51E-4998-A61D-76ADC0445B17}"/>
              </a:ext>
            </a:extLst>
          </p:cNvPr>
          <p:cNvSpPr>
            <a:spLocks noGrp="1"/>
          </p:cNvSpPr>
          <p:nvPr>
            <p:ph type="body" sz="quarter" idx="11" hasCustomPrompt="1"/>
          </p:nvPr>
        </p:nvSpPr>
        <p:spPr>
          <a:xfrm>
            <a:off x="7751752" y="520064"/>
            <a:ext cx="4191076" cy="307706"/>
          </a:xfrm>
        </p:spPr>
        <p:txBody>
          <a:bodyPr>
            <a:spAutoFit/>
          </a:bodyPr>
          <a:lstStyle>
            <a:lvl1pPr marL="0" indent="0">
              <a:buNone/>
              <a:defRPr sz="1999" b="0">
                <a:solidFill>
                  <a:schemeClr val="bg1"/>
                </a:solidFill>
              </a:defRPr>
            </a:lvl1pPr>
          </a:lstStyle>
          <a:p>
            <a:pPr lvl="0"/>
            <a:r>
              <a:rPr lang="en-AU" noProof="0"/>
              <a:t>[Position title]</a:t>
            </a:r>
          </a:p>
        </p:txBody>
      </p:sp>
      <p:sp>
        <p:nvSpPr>
          <p:cNvPr id="10" name="TextBox 9">
            <a:extLst>
              <a:ext uri="{FF2B5EF4-FFF2-40B4-BE49-F238E27FC236}">
                <a16:creationId xmlns:a16="http://schemas.microsoft.com/office/drawing/2014/main" id="{EF0F238F-9B77-44C3-975A-9070FB22185D}"/>
              </a:ext>
            </a:extLst>
          </p:cNvPr>
          <p:cNvSpPr txBox="1"/>
          <p:nvPr/>
        </p:nvSpPr>
        <p:spPr>
          <a:xfrm>
            <a:off x="245999" y="4970568"/>
            <a:ext cx="11696828" cy="1961622"/>
          </a:xfrm>
          <a:prstGeom prst="rect">
            <a:avLst/>
          </a:prstGeom>
          <a:noFill/>
        </p:spPr>
        <p:txBody>
          <a:bodyPr wrap="square" lIns="0" tIns="0" rIns="0" bIns="0" rtlCol="0">
            <a:spAutoFit/>
          </a:bodyPr>
          <a:lstStyle/>
          <a:p>
            <a:pPr>
              <a:lnSpc>
                <a:spcPct val="85000"/>
              </a:lnSpc>
            </a:pPr>
            <a:r>
              <a:rPr lang="en-AU" sz="14996" b="1">
                <a:solidFill>
                  <a:schemeClr val="bg1"/>
                </a:solidFill>
                <a:latin typeface="Arial Black" panose="020B0A04020102020204" pitchFamily="34" charset="0"/>
              </a:rPr>
              <a:t>Welcome</a:t>
            </a:r>
          </a:p>
        </p:txBody>
      </p:sp>
      <p:pic>
        <p:nvPicPr>
          <p:cNvPr id="13" name="Picture 12" descr="Logo&#10;&#10;Description automatically generated">
            <a:extLst>
              <a:ext uri="{FF2B5EF4-FFF2-40B4-BE49-F238E27FC236}">
                <a16:creationId xmlns:a16="http://schemas.microsoft.com/office/drawing/2014/main" id="{CF62B826-9C1F-44F4-8D99-4C2DE2B1393D}"/>
              </a:ext>
            </a:extLst>
          </p:cNvPr>
          <p:cNvPicPr>
            <a:picLocks noChangeAspect="1"/>
          </p:cNvPicPr>
          <p:nvPr/>
        </p:nvPicPr>
        <p:blipFill rotWithShape="1">
          <a:blip r:embed="rId2"/>
          <a:srcRect t="18640" b="14459"/>
          <a:stretch/>
        </p:blipFill>
        <p:spPr>
          <a:xfrm>
            <a:off x="44867" y="0"/>
            <a:ext cx="2379680" cy="1007878"/>
          </a:xfrm>
          <a:prstGeom prst="rect">
            <a:avLst/>
          </a:prstGeom>
        </p:spPr>
      </p:pic>
      <p:sp>
        <p:nvSpPr>
          <p:cNvPr id="8" name="Freeform 21">
            <a:extLst>
              <a:ext uri="{FF2B5EF4-FFF2-40B4-BE49-F238E27FC236}">
                <a16:creationId xmlns:a16="http://schemas.microsoft.com/office/drawing/2014/main" id="{C654730C-0088-4E31-9385-CA27C44BB7CB}"/>
              </a:ext>
            </a:extLst>
          </p:cNvPr>
          <p:cNvSpPr>
            <a:spLocks noChangeAspect="1"/>
          </p:cNvSpPr>
          <p:nvPr/>
        </p:nvSpPr>
        <p:spPr bwMode="auto">
          <a:xfrm>
            <a:off x="7460773" y="309409"/>
            <a:ext cx="215142" cy="215950"/>
          </a:xfrm>
          <a:custGeom>
            <a:avLst/>
            <a:gdLst>
              <a:gd name="T0" fmla="*/ 454 w 695"/>
              <a:gd name="T1" fmla="*/ 0 h 695"/>
              <a:gd name="T2" fmla="*/ 695 w 695"/>
              <a:gd name="T3" fmla="*/ 294 h 695"/>
              <a:gd name="T4" fmla="*/ 695 w 695"/>
              <a:gd name="T5" fmla="*/ 398 h 695"/>
              <a:gd name="T6" fmla="*/ 454 w 695"/>
              <a:gd name="T7" fmla="*/ 695 h 695"/>
              <a:gd name="T8" fmla="*/ 313 w 695"/>
              <a:gd name="T9" fmla="*/ 695 h 695"/>
              <a:gd name="T10" fmla="*/ 444 w 695"/>
              <a:gd name="T11" fmla="*/ 418 h 695"/>
              <a:gd name="T12" fmla="*/ 0 w 695"/>
              <a:gd name="T13" fmla="*/ 418 h 695"/>
              <a:gd name="T14" fmla="*/ 0 w 695"/>
              <a:gd name="T15" fmla="*/ 277 h 695"/>
              <a:gd name="T16" fmla="*/ 448 w 695"/>
              <a:gd name="T17" fmla="*/ 277 h 695"/>
              <a:gd name="T18" fmla="*/ 313 w 695"/>
              <a:gd name="T19" fmla="*/ 0 h 695"/>
              <a:gd name="T20" fmla="*/ 454 w 695"/>
              <a:gd name="T2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695">
                <a:moveTo>
                  <a:pt x="454" y="0"/>
                </a:moveTo>
                <a:cubicBezTo>
                  <a:pt x="460" y="132"/>
                  <a:pt x="571" y="268"/>
                  <a:pt x="695" y="294"/>
                </a:cubicBezTo>
                <a:cubicBezTo>
                  <a:pt x="695" y="398"/>
                  <a:pt x="695" y="398"/>
                  <a:pt x="695" y="398"/>
                </a:cubicBezTo>
                <a:cubicBezTo>
                  <a:pt x="572" y="428"/>
                  <a:pt x="460" y="560"/>
                  <a:pt x="454" y="695"/>
                </a:cubicBezTo>
                <a:cubicBezTo>
                  <a:pt x="313" y="695"/>
                  <a:pt x="313" y="695"/>
                  <a:pt x="313" y="695"/>
                </a:cubicBezTo>
                <a:cubicBezTo>
                  <a:pt x="321" y="584"/>
                  <a:pt x="371" y="485"/>
                  <a:pt x="444" y="418"/>
                </a:cubicBezTo>
                <a:cubicBezTo>
                  <a:pt x="0" y="418"/>
                  <a:pt x="0" y="418"/>
                  <a:pt x="0" y="418"/>
                </a:cubicBezTo>
                <a:cubicBezTo>
                  <a:pt x="0" y="277"/>
                  <a:pt x="0" y="277"/>
                  <a:pt x="0" y="277"/>
                </a:cubicBezTo>
                <a:cubicBezTo>
                  <a:pt x="448" y="277"/>
                  <a:pt x="448" y="277"/>
                  <a:pt x="448" y="277"/>
                </a:cubicBezTo>
                <a:cubicBezTo>
                  <a:pt x="372" y="210"/>
                  <a:pt x="321" y="111"/>
                  <a:pt x="313" y="0"/>
                </a:cubicBezTo>
                <a:lnTo>
                  <a:pt x="4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AU" sz="1799"/>
          </a:p>
        </p:txBody>
      </p:sp>
      <p:sp>
        <p:nvSpPr>
          <p:cNvPr id="9" name="Title 1">
            <a:extLst>
              <a:ext uri="{FF2B5EF4-FFF2-40B4-BE49-F238E27FC236}">
                <a16:creationId xmlns:a16="http://schemas.microsoft.com/office/drawing/2014/main" id="{AF68C85E-EC95-4A26-AADF-BD9A90AD4F5F}"/>
              </a:ext>
            </a:extLst>
          </p:cNvPr>
          <p:cNvSpPr>
            <a:spLocks noGrp="1"/>
          </p:cNvSpPr>
          <p:nvPr>
            <p:ph type="title" hasCustomPrompt="1"/>
          </p:nvPr>
        </p:nvSpPr>
        <p:spPr>
          <a:xfrm>
            <a:off x="246000" y="2739152"/>
            <a:ext cx="8801559" cy="769263"/>
          </a:xfrm>
        </p:spPr>
        <p:txBody>
          <a:bodyPr anchor="b"/>
          <a:lstStyle>
            <a:lvl1pPr>
              <a:lnSpc>
                <a:spcPct val="100000"/>
              </a:lnSpc>
              <a:spcAft>
                <a:spcPts val="0"/>
              </a:spcAft>
              <a:defRPr sz="4999">
                <a:solidFill>
                  <a:schemeClr val="bg1"/>
                </a:solidFill>
              </a:defRPr>
            </a:lvl1pPr>
          </a:lstStyle>
          <a:p>
            <a:r>
              <a:rPr lang="en-AU" noProof="0"/>
              <a:t>[Title]</a:t>
            </a:r>
            <a:endParaRPr lang="en-AU"/>
          </a:p>
        </p:txBody>
      </p:sp>
      <p:sp>
        <p:nvSpPr>
          <p:cNvPr id="14" name="TextBox 13">
            <a:extLst>
              <a:ext uri="{FF2B5EF4-FFF2-40B4-BE49-F238E27FC236}">
                <a16:creationId xmlns:a16="http://schemas.microsoft.com/office/drawing/2014/main" id="{8D64C942-125B-4B6C-AE26-9BD22E1D4859}"/>
              </a:ext>
            </a:extLst>
          </p:cNvPr>
          <p:cNvSpPr txBox="1"/>
          <p:nvPr userDrawn="1"/>
        </p:nvSpPr>
        <p:spPr>
          <a:xfrm>
            <a:off x="245999" y="4970568"/>
            <a:ext cx="11696828" cy="1961622"/>
          </a:xfrm>
          <a:prstGeom prst="rect">
            <a:avLst/>
          </a:prstGeom>
          <a:noFill/>
        </p:spPr>
        <p:txBody>
          <a:bodyPr wrap="square" lIns="0" tIns="0" rIns="0" bIns="0" rtlCol="0">
            <a:spAutoFit/>
          </a:bodyPr>
          <a:lstStyle/>
          <a:p>
            <a:pPr>
              <a:lnSpc>
                <a:spcPct val="85000"/>
              </a:lnSpc>
            </a:pPr>
            <a:r>
              <a:rPr lang="en-AU" sz="14996" b="1">
                <a:solidFill>
                  <a:schemeClr val="bg1"/>
                </a:solidFill>
                <a:latin typeface="Arial Black" panose="020B0A04020102020204" pitchFamily="34" charset="0"/>
              </a:rPr>
              <a:t>Welcome</a:t>
            </a:r>
          </a:p>
        </p:txBody>
      </p:sp>
      <p:pic>
        <p:nvPicPr>
          <p:cNvPr id="15" name="Picture 14" descr="Logo&#10;&#10;Description automatically generated">
            <a:extLst>
              <a:ext uri="{FF2B5EF4-FFF2-40B4-BE49-F238E27FC236}">
                <a16:creationId xmlns:a16="http://schemas.microsoft.com/office/drawing/2014/main" id="{C582453F-97FF-4453-9C05-FFAB599D553A}"/>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sp>
        <p:nvSpPr>
          <p:cNvPr id="16" name="Freeform 21">
            <a:extLst>
              <a:ext uri="{FF2B5EF4-FFF2-40B4-BE49-F238E27FC236}">
                <a16:creationId xmlns:a16="http://schemas.microsoft.com/office/drawing/2014/main" id="{09DCC77E-972F-4BFC-AAB0-E289ACD00AC2}"/>
              </a:ext>
            </a:extLst>
          </p:cNvPr>
          <p:cNvSpPr>
            <a:spLocks noChangeAspect="1"/>
          </p:cNvSpPr>
          <p:nvPr userDrawn="1"/>
        </p:nvSpPr>
        <p:spPr bwMode="auto">
          <a:xfrm>
            <a:off x="7460773" y="309409"/>
            <a:ext cx="215142" cy="215950"/>
          </a:xfrm>
          <a:custGeom>
            <a:avLst/>
            <a:gdLst>
              <a:gd name="T0" fmla="*/ 454 w 695"/>
              <a:gd name="T1" fmla="*/ 0 h 695"/>
              <a:gd name="T2" fmla="*/ 695 w 695"/>
              <a:gd name="T3" fmla="*/ 294 h 695"/>
              <a:gd name="T4" fmla="*/ 695 w 695"/>
              <a:gd name="T5" fmla="*/ 398 h 695"/>
              <a:gd name="T6" fmla="*/ 454 w 695"/>
              <a:gd name="T7" fmla="*/ 695 h 695"/>
              <a:gd name="T8" fmla="*/ 313 w 695"/>
              <a:gd name="T9" fmla="*/ 695 h 695"/>
              <a:gd name="T10" fmla="*/ 444 w 695"/>
              <a:gd name="T11" fmla="*/ 418 h 695"/>
              <a:gd name="T12" fmla="*/ 0 w 695"/>
              <a:gd name="T13" fmla="*/ 418 h 695"/>
              <a:gd name="T14" fmla="*/ 0 w 695"/>
              <a:gd name="T15" fmla="*/ 277 h 695"/>
              <a:gd name="T16" fmla="*/ 448 w 695"/>
              <a:gd name="T17" fmla="*/ 277 h 695"/>
              <a:gd name="T18" fmla="*/ 313 w 695"/>
              <a:gd name="T19" fmla="*/ 0 h 695"/>
              <a:gd name="T20" fmla="*/ 454 w 695"/>
              <a:gd name="T2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695">
                <a:moveTo>
                  <a:pt x="454" y="0"/>
                </a:moveTo>
                <a:cubicBezTo>
                  <a:pt x="460" y="132"/>
                  <a:pt x="571" y="268"/>
                  <a:pt x="695" y="294"/>
                </a:cubicBezTo>
                <a:cubicBezTo>
                  <a:pt x="695" y="398"/>
                  <a:pt x="695" y="398"/>
                  <a:pt x="695" y="398"/>
                </a:cubicBezTo>
                <a:cubicBezTo>
                  <a:pt x="572" y="428"/>
                  <a:pt x="460" y="560"/>
                  <a:pt x="454" y="695"/>
                </a:cubicBezTo>
                <a:cubicBezTo>
                  <a:pt x="313" y="695"/>
                  <a:pt x="313" y="695"/>
                  <a:pt x="313" y="695"/>
                </a:cubicBezTo>
                <a:cubicBezTo>
                  <a:pt x="321" y="584"/>
                  <a:pt x="371" y="485"/>
                  <a:pt x="444" y="418"/>
                </a:cubicBezTo>
                <a:cubicBezTo>
                  <a:pt x="0" y="418"/>
                  <a:pt x="0" y="418"/>
                  <a:pt x="0" y="418"/>
                </a:cubicBezTo>
                <a:cubicBezTo>
                  <a:pt x="0" y="277"/>
                  <a:pt x="0" y="277"/>
                  <a:pt x="0" y="277"/>
                </a:cubicBezTo>
                <a:cubicBezTo>
                  <a:pt x="448" y="277"/>
                  <a:pt x="448" y="277"/>
                  <a:pt x="448" y="277"/>
                </a:cubicBezTo>
                <a:cubicBezTo>
                  <a:pt x="372" y="210"/>
                  <a:pt x="321" y="111"/>
                  <a:pt x="313" y="0"/>
                </a:cubicBezTo>
                <a:lnTo>
                  <a:pt x="4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AU" sz="1799"/>
          </a:p>
        </p:txBody>
      </p:sp>
    </p:spTree>
    <p:extLst>
      <p:ext uri="{BB962C8B-B14F-4D97-AF65-F5344CB8AC3E}">
        <p14:creationId xmlns:p14="http://schemas.microsoft.com/office/powerpoint/2010/main" val="302218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999" y="2991334"/>
            <a:ext cx="5562044" cy="653874"/>
          </a:xfrm>
        </p:spPr>
        <p:txBody>
          <a:bodyPr anchor="b">
            <a:spAutoFit/>
          </a:bodyPr>
          <a:lstStyle>
            <a:lvl1pPr>
              <a:lnSpc>
                <a:spcPct val="85000"/>
              </a:lnSpc>
              <a:defRPr lang="en-AU" sz="4999" b="1" dirty="0">
                <a:solidFill>
                  <a:schemeClr val="bg1"/>
                </a:solidFill>
              </a:defRPr>
            </a:lvl1pPr>
          </a:lstStyle>
          <a:p>
            <a:r>
              <a:rPr lang="en-AU" noProof="0"/>
              <a:t>[Title]</a:t>
            </a:r>
          </a:p>
        </p:txBody>
      </p:sp>
      <p:sp>
        <p:nvSpPr>
          <p:cNvPr id="7" name="Text Placeholder 6"/>
          <p:cNvSpPr>
            <a:spLocks noGrp="1"/>
          </p:cNvSpPr>
          <p:nvPr>
            <p:ph type="body" sz="quarter" idx="10" hasCustomPrompt="1"/>
          </p:nvPr>
        </p:nvSpPr>
        <p:spPr>
          <a:xfrm>
            <a:off x="696805" y="3645134"/>
            <a:ext cx="5039248" cy="384632"/>
          </a:xfrm>
        </p:spPr>
        <p:txBody>
          <a:bodyPr wrap="square">
            <a:spAutoFit/>
          </a:bodyPr>
          <a:lstStyle>
            <a:lvl1pPr marL="0" indent="0">
              <a:buNone/>
              <a:defRPr sz="2499" b="1">
                <a:solidFill>
                  <a:schemeClr val="accent6"/>
                </a:solidFill>
              </a:defRPr>
            </a:lvl1pPr>
          </a:lstStyle>
          <a:p>
            <a:pPr lvl="0"/>
            <a:r>
              <a:rPr lang="en-AU" noProof="0"/>
              <a:t>[Subtitle]</a:t>
            </a:r>
          </a:p>
        </p:txBody>
      </p:sp>
      <p:sp>
        <p:nvSpPr>
          <p:cNvPr id="17" name="Picture Placeholder 2">
            <a:extLst>
              <a:ext uri="{FF2B5EF4-FFF2-40B4-BE49-F238E27FC236}">
                <a16:creationId xmlns:a16="http://schemas.microsoft.com/office/drawing/2014/main" id="{892DED86-7CAA-46F7-A428-8C00E441D7BB}"/>
              </a:ext>
            </a:extLst>
          </p:cNvPr>
          <p:cNvSpPr>
            <a:spLocks noGrp="1"/>
          </p:cNvSpPr>
          <p:nvPr>
            <p:ph type="pic" idx="11" hasCustomPrompt="1"/>
          </p:nvPr>
        </p:nvSpPr>
        <p:spPr>
          <a:xfrm>
            <a:off x="6096001" y="0"/>
            <a:ext cx="6096000" cy="685800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pic>
        <p:nvPicPr>
          <p:cNvPr id="8" name="Picture 7" descr="Logo&#10;&#10;Description automatically generated">
            <a:extLst>
              <a:ext uri="{FF2B5EF4-FFF2-40B4-BE49-F238E27FC236}">
                <a16:creationId xmlns:a16="http://schemas.microsoft.com/office/drawing/2014/main" id="{CF62B826-9C1F-44F4-8D99-4C2DE2B1393D}"/>
              </a:ext>
            </a:extLst>
          </p:cNvPr>
          <p:cNvPicPr>
            <a:picLocks noChangeAspect="1"/>
          </p:cNvPicPr>
          <p:nvPr/>
        </p:nvPicPr>
        <p:blipFill rotWithShape="1">
          <a:blip r:embed="rId2"/>
          <a:srcRect t="18640" b="14459"/>
          <a:stretch/>
        </p:blipFill>
        <p:spPr>
          <a:xfrm>
            <a:off x="44867" y="0"/>
            <a:ext cx="2379680" cy="1007878"/>
          </a:xfrm>
          <a:prstGeom prst="rect">
            <a:avLst/>
          </a:prstGeom>
        </p:spPr>
      </p:pic>
      <p:sp>
        <p:nvSpPr>
          <p:cNvPr id="9" name="Freeform 21">
            <a:extLst>
              <a:ext uri="{FF2B5EF4-FFF2-40B4-BE49-F238E27FC236}">
                <a16:creationId xmlns:a16="http://schemas.microsoft.com/office/drawing/2014/main" id="{EDDB2CD7-4930-418C-A4D7-4AAF48A1A6C3}"/>
              </a:ext>
            </a:extLst>
          </p:cNvPr>
          <p:cNvSpPr>
            <a:spLocks noChangeAspect="1"/>
          </p:cNvSpPr>
          <p:nvPr/>
        </p:nvSpPr>
        <p:spPr bwMode="auto">
          <a:xfrm>
            <a:off x="248042" y="3690975"/>
            <a:ext cx="304785" cy="305929"/>
          </a:xfrm>
          <a:custGeom>
            <a:avLst/>
            <a:gdLst>
              <a:gd name="T0" fmla="*/ 454 w 695"/>
              <a:gd name="T1" fmla="*/ 0 h 695"/>
              <a:gd name="T2" fmla="*/ 695 w 695"/>
              <a:gd name="T3" fmla="*/ 294 h 695"/>
              <a:gd name="T4" fmla="*/ 695 w 695"/>
              <a:gd name="T5" fmla="*/ 398 h 695"/>
              <a:gd name="T6" fmla="*/ 454 w 695"/>
              <a:gd name="T7" fmla="*/ 695 h 695"/>
              <a:gd name="T8" fmla="*/ 313 w 695"/>
              <a:gd name="T9" fmla="*/ 695 h 695"/>
              <a:gd name="T10" fmla="*/ 444 w 695"/>
              <a:gd name="T11" fmla="*/ 418 h 695"/>
              <a:gd name="T12" fmla="*/ 0 w 695"/>
              <a:gd name="T13" fmla="*/ 418 h 695"/>
              <a:gd name="T14" fmla="*/ 0 w 695"/>
              <a:gd name="T15" fmla="*/ 277 h 695"/>
              <a:gd name="T16" fmla="*/ 448 w 695"/>
              <a:gd name="T17" fmla="*/ 277 h 695"/>
              <a:gd name="T18" fmla="*/ 313 w 695"/>
              <a:gd name="T19" fmla="*/ 0 h 695"/>
              <a:gd name="T20" fmla="*/ 454 w 695"/>
              <a:gd name="T2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695">
                <a:moveTo>
                  <a:pt x="454" y="0"/>
                </a:moveTo>
                <a:cubicBezTo>
                  <a:pt x="460" y="132"/>
                  <a:pt x="571" y="268"/>
                  <a:pt x="695" y="294"/>
                </a:cubicBezTo>
                <a:cubicBezTo>
                  <a:pt x="695" y="398"/>
                  <a:pt x="695" y="398"/>
                  <a:pt x="695" y="398"/>
                </a:cubicBezTo>
                <a:cubicBezTo>
                  <a:pt x="572" y="428"/>
                  <a:pt x="460" y="560"/>
                  <a:pt x="454" y="695"/>
                </a:cubicBezTo>
                <a:cubicBezTo>
                  <a:pt x="313" y="695"/>
                  <a:pt x="313" y="695"/>
                  <a:pt x="313" y="695"/>
                </a:cubicBezTo>
                <a:cubicBezTo>
                  <a:pt x="321" y="584"/>
                  <a:pt x="371" y="485"/>
                  <a:pt x="444" y="418"/>
                </a:cubicBezTo>
                <a:cubicBezTo>
                  <a:pt x="0" y="418"/>
                  <a:pt x="0" y="418"/>
                  <a:pt x="0" y="418"/>
                </a:cubicBezTo>
                <a:cubicBezTo>
                  <a:pt x="0" y="277"/>
                  <a:pt x="0" y="277"/>
                  <a:pt x="0" y="277"/>
                </a:cubicBezTo>
                <a:cubicBezTo>
                  <a:pt x="448" y="277"/>
                  <a:pt x="448" y="277"/>
                  <a:pt x="448" y="277"/>
                </a:cubicBezTo>
                <a:cubicBezTo>
                  <a:pt x="372" y="210"/>
                  <a:pt x="321" y="111"/>
                  <a:pt x="313" y="0"/>
                </a:cubicBezTo>
                <a:lnTo>
                  <a:pt x="4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AU" sz="1799"/>
          </a:p>
        </p:txBody>
      </p:sp>
      <p:pic>
        <p:nvPicPr>
          <p:cNvPr id="10" name="Picture 9" descr="Logo&#10;&#10;Description automatically generated">
            <a:extLst>
              <a:ext uri="{FF2B5EF4-FFF2-40B4-BE49-F238E27FC236}">
                <a16:creationId xmlns:a16="http://schemas.microsoft.com/office/drawing/2014/main" id="{B380A166-F332-4800-819A-8727B844614B}"/>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sp>
        <p:nvSpPr>
          <p:cNvPr id="11" name="Freeform 21">
            <a:extLst>
              <a:ext uri="{FF2B5EF4-FFF2-40B4-BE49-F238E27FC236}">
                <a16:creationId xmlns:a16="http://schemas.microsoft.com/office/drawing/2014/main" id="{1B9B481C-2DD7-45B5-B87A-46329BE0641D}"/>
              </a:ext>
            </a:extLst>
          </p:cNvPr>
          <p:cNvSpPr>
            <a:spLocks noChangeAspect="1"/>
          </p:cNvSpPr>
          <p:nvPr userDrawn="1"/>
        </p:nvSpPr>
        <p:spPr bwMode="auto">
          <a:xfrm>
            <a:off x="248042" y="3690975"/>
            <a:ext cx="304785" cy="305929"/>
          </a:xfrm>
          <a:custGeom>
            <a:avLst/>
            <a:gdLst>
              <a:gd name="T0" fmla="*/ 454 w 695"/>
              <a:gd name="T1" fmla="*/ 0 h 695"/>
              <a:gd name="T2" fmla="*/ 695 w 695"/>
              <a:gd name="T3" fmla="*/ 294 h 695"/>
              <a:gd name="T4" fmla="*/ 695 w 695"/>
              <a:gd name="T5" fmla="*/ 398 h 695"/>
              <a:gd name="T6" fmla="*/ 454 w 695"/>
              <a:gd name="T7" fmla="*/ 695 h 695"/>
              <a:gd name="T8" fmla="*/ 313 w 695"/>
              <a:gd name="T9" fmla="*/ 695 h 695"/>
              <a:gd name="T10" fmla="*/ 444 w 695"/>
              <a:gd name="T11" fmla="*/ 418 h 695"/>
              <a:gd name="T12" fmla="*/ 0 w 695"/>
              <a:gd name="T13" fmla="*/ 418 h 695"/>
              <a:gd name="T14" fmla="*/ 0 w 695"/>
              <a:gd name="T15" fmla="*/ 277 h 695"/>
              <a:gd name="T16" fmla="*/ 448 w 695"/>
              <a:gd name="T17" fmla="*/ 277 h 695"/>
              <a:gd name="T18" fmla="*/ 313 w 695"/>
              <a:gd name="T19" fmla="*/ 0 h 695"/>
              <a:gd name="T20" fmla="*/ 454 w 695"/>
              <a:gd name="T2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695">
                <a:moveTo>
                  <a:pt x="454" y="0"/>
                </a:moveTo>
                <a:cubicBezTo>
                  <a:pt x="460" y="132"/>
                  <a:pt x="571" y="268"/>
                  <a:pt x="695" y="294"/>
                </a:cubicBezTo>
                <a:cubicBezTo>
                  <a:pt x="695" y="398"/>
                  <a:pt x="695" y="398"/>
                  <a:pt x="695" y="398"/>
                </a:cubicBezTo>
                <a:cubicBezTo>
                  <a:pt x="572" y="428"/>
                  <a:pt x="460" y="560"/>
                  <a:pt x="454" y="695"/>
                </a:cubicBezTo>
                <a:cubicBezTo>
                  <a:pt x="313" y="695"/>
                  <a:pt x="313" y="695"/>
                  <a:pt x="313" y="695"/>
                </a:cubicBezTo>
                <a:cubicBezTo>
                  <a:pt x="321" y="584"/>
                  <a:pt x="371" y="485"/>
                  <a:pt x="444" y="418"/>
                </a:cubicBezTo>
                <a:cubicBezTo>
                  <a:pt x="0" y="418"/>
                  <a:pt x="0" y="418"/>
                  <a:pt x="0" y="418"/>
                </a:cubicBezTo>
                <a:cubicBezTo>
                  <a:pt x="0" y="277"/>
                  <a:pt x="0" y="277"/>
                  <a:pt x="0" y="277"/>
                </a:cubicBezTo>
                <a:cubicBezTo>
                  <a:pt x="448" y="277"/>
                  <a:pt x="448" y="277"/>
                  <a:pt x="448" y="277"/>
                </a:cubicBezTo>
                <a:cubicBezTo>
                  <a:pt x="372" y="210"/>
                  <a:pt x="321" y="111"/>
                  <a:pt x="313" y="0"/>
                </a:cubicBezTo>
                <a:lnTo>
                  <a:pt x="4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AU" sz="1799"/>
          </a:p>
        </p:txBody>
      </p:sp>
    </p:spTree>
    <p:extLst>
      <p:ext uri="{BB962C8B-B14F-4D97-AF65-F5344CB8AC3E}">
        <p14:creationId xmlns:p14="http://schemas.microsoft.com/office/powerpoint/2010/main" val="62227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2">
    <p:bg>
      <p:bgPr>
        <a:solidFill>
          <a:schemeClr val="tx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B9A4FC7E-A3C6-442C-B6E4-C2838C7BD26C}"/>
              </a:ext>
            </a:extLst>
          </p:cNvPr>
          <p:cNvSpPr>
            <a:spLocks noGrp="1"/>
          </p:cNvSpPr>
          <p:nvPr>
            <p:ph type="pic" idx="12" hasCustomPrompt="1"/>
          </p:nvPr>
        </p:nvSpPr>
        <p:spPr>
          <a:xfrm>
            <a:off x="0" y="3429000"/>
            <a:ext cx="6094025" cy="342900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2" name="Title 1"/>
          <p:cNvSpPr>
            <a:spLocks noGrp="1"/>
          </p:cNvSpPr>
          <p:nvPr>
            <p:ph type="title" hasCustomPrompt="1"/>
          </p:nvPr>
        </p:nvSpPr>
        <p:spPr>
          <a:xfrm>
            <a:off x="245999" y="1911232"/>
            <a:ext cx="5562044" cy="653874"/>
          </a:xfrm>
        </p:spPr>
        <p:txBody>
          <a:bodyPr anchor="b">
            <a:spAutoFit/>
          </a:bodyPr>
          <a:lstStyle>
            <a:lvl1pPr>
              <a:lnSpc>
                <a:spcPct val="85000"/>
              </a:lnSpc>
              <a:defRPr lang="en-AU" sz="4999" b="1" dirty="0">
                <a:solidFill>
                  <a:schemeClr val="accent6"/>
                </a:solidFill>
              </a:defRPr>
            </a:lvl1pPr>
          </a:lstStyle>
          <a:p>
            <a:r>
              <a:rPr lang="en-AU" noProof="0"/>
              <a:t>[Title]</a:t>
            </a:r>
          </a:p>
        </p:txBody>
      </p:sp>
      <p:sp>
        <p:nvSpPr>
          <p:cNvPr id="7" name="Text Placeholder 6"/>
          <p:cNvSpPr>
            <a:spLocks noGrp="1"/>
          </p:cNvSpPr>
          <p:nvPr>
            <p:ph type="body" sz="quarter" idx="10" hasCustomPrompt="1"/>
          </p:nvPr>
        </p:nvSpPr>
        <p:spPr>
          <a:xfrm>
            <a:off x="696805" y="2565105"/>
            <a:ext cx="5039248" cy="384632"/>
          </a:xfrm>
        </p:spPr>
        <p:txBody>
          <a:bodyPr wrap="square">
            <a:spAutoFit/>
          </a:bodyPr>
          <a:lstStyle>
            <a:lvl1pPr marL="0" indent="0">
              <a:buNone/>
              <a:defRPr sz="2499" b="1">
                <a:solidFill>
                  <a:schemeClr val="bg1"/>
                </a:solidFill>
              </a:defRPr>
            </a:lvl1pPr>
          </a:lstStyle>
          <a:p>
            <a:pPr lvl="0"/>
            <a:r>
              <a:rPr lang="en-AU" noProof="0"/>
              <a:t>[Subtitle]</a:t>
            </a:r>
          </a:p>
        </p:txBody>
      </p:sp>
      <p:sp>
        <p:nvSpPr>
          <p:cNvPr id="17" name="Picture Placeholder 2">
            <a:extLst>
              <a:ext uri="{FF2B5EF4-FFF2-40B4-BE49-F238E27FC236}">
                <a16:creationId xmlns:a16="http://schemas.microsoft.com/office/drawing/2014/main" id="{892DED86-7CAA-46F7-A428-8C00E441D7BB}"/>
              </a:ext>
            </a:extLst>
          </p:cNvPr>
          <p:cNvSpPr>
            <a:spLocks noGrp="1"/>
          </p:cNvSpPr>
          <p:nvPr>
            <p:ph type="pic" idx="11" hasCustomPrompt="1"/>
          </p:nvPr>
        </p:nvSpPr>
        <p:spPr>
          <a:xfrm>
            <a:off x="6097975" y="-1"/>
            <a:ext cx="6094025" cy="4955028"/>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830" y="6380644"/>
            <a:ext cx="2868472" cy="350387"/>
          </a:xfrm>
          <a:prstGeom prst="rect">
            <a:avLst/>
          </a:prstGeom>
        </p:spPr>
      </p:pic>
      <p:pic>
        <p:nvPicPr>
          <p:cNvPr id="13" name="Picture 12" descr="Logo&#10;&#10;Description automatically generated">
            <a:extLst>
              <a:ext uri="{FF2B5EF4-FFF2-40B4-BE49-F238E27FC236}">
                <a16:creationId xmlns:a16="http://schemas.microsoft.com/office/drawing/2014/main" id="{CF62B826-9C1F-44F4-8D99-4C2DE2B1393D}"/>
              </a:ext>
            </a:extLst>
          </p:cNvPr>
          <p:cNvPicPr>
            <a:picLocks noChangeAspect="1"/>
          </p:cNvPicPr>
          <p:nvPr/>
        </p:nvPicPr>
        <p:blipFill rotWithShape="1">
          <a:blip r:embed="rId3"/>
          <a:srcRect t="18640" b="14459"/>
          <a:stretch/>
        </p:blipFill>
        <p:spPr>
          <a:xfrm>
            <a:off x="44867" y="0"/>
            <a:ext cx="2379680" cy="1007878"/>
          </a:xfrm>
          <a:prstGeom prst="rect">
            <a:avLst/>
          </a:prstGeom>
        </p:spPr>
      </p:pic>
      <p:sp>
        <p:nvSpPr>
          <p:cNvPr id="14" name="Rectangle 13">
            <a:extLst>
              <a:ext uri="{FF2B5EF4-FFF2-40B4-BE49-F238E27FC236}">
                <a16:creationId xmlns:a16="http://schemas.microsoft.com/office/drawing/2014/main" id="{0A8EECF7-C35B-4EB0-B253-7839EC58F155}"/>
              </a:ext>
            </a:extLst>
          </p:cNvPr>
          <p:cNvSpPr/>
          <p:nvPr/>
        </p:nvSpPr>
        <p:spPr>
          <a:xfrm>
            <a:off x="6094026" y="4955027"/>
            <a:ext cx="6097975" cy="1902973"/>
          </a:xfrm>
          <a:prstGeom prst="rect">
            <a:avLst/>
          </a:prstGeom>
          <a:solidFill>
            <a:srgbClr val="FF0055"/>
          </a:solidFill>
          <a:ln>
            <a:solidFill>
              <a:srgbClr val="FF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9"/>
          </a:p>
        </p:txBody>
      </p:sp>
      <p:sp>
        <p:nvSpPr>
          <p:cNvPr id="11" name="Freeform 21">
            <a:extLst>
              <a:ext uri="{FF2B5EF4-FFF2-40B4-BE49-F238E27FC236}">
                <a16:creationId xmlns:a16="http://schemas.microsoft.com/office/drawing/2014/main" id="{3D912618-9700-4858-B921-007A18B2F311}"/>
              </a:ext>
            </a:extLst>
          </p:cNvPr>
          <p:cNvSpPr>
            <a:spLocks noChangeAspect="1"/>
          </p:cNvSpPr>
          <p:nvPr/>
        </p:nvSpPr>
        <p:spPr bwMode="auto">
          <a:xfrm>
            <a:off x="248042" y="2612336"/>
            <a:ext cx="304785" cy="305929"/>
          </a:xfrm>
          <a:custGeom>
            <a:avLst/>
            <a:gdLst>
              <a:gd name="T0" fmla="*/ 454 w 695"/>
              <a:gd name="T1" fmla="*/ 0 h 695"/>
              <a:gd name="T2" fmla="*/ 695 w 695"/>
              <a:gd name="T3" fmla="*/ 294 h 695"/>
              <a:gd name="T4" fmla="*/ 695 w 695"/>
              <a:gd name="T5" fmla="*/ 398 h 695"/>
              <a:gd name="T6" fmla="*/ 454 w 695"/>
              <a:gd name="T7" fmla="*/ 695 h 695"/>
              <a:gd name="T8" fmla="*/ 313 w 695"/>
              <a:gd name="T9" fmla="*/ 695 h 695"/>
              <a:gd name="T10" fmla="*/ 444 w 695"/>
              <a:gd name="T11" fmla="*/ 418 h 695"/>
              <a:gd name="T12" fmla="*/ 0 w 695"/>
              <a:gd name="T13" fmla="*/ 418 h 695"/>
              <a:gd name="T14" fmla="*/ 0 w 695"/>
              <a:gd name="T15" fmla="*/ 277 h 695"/>
              <a:gd name="T16" fmla="*/ 448 w 695"/>
              <a:gd name="T17" fmla="*/ 277 h 695"/>
              <a:gd name="T18" fmla="*/ 313 w 695"/>
              <a:gd name="T19" fmla="*/ 0 h 695"/>
              <a:gd name="T20" fmla="*/ 454 w 695"/>
              <a:gd name="T2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695">
                <a:moveTo>
                  <a:pt x="454" y="0"/>
                </a:moveTo>
                <a:cubicBezTo>
                  <a:pt x="460" y="132"/>
                  <a:pt x="571" y="268"/>
                  <a:pt x="695" y="294"/>
                </a:cubicBezTo>
                <a:cubicBezTo>
                  <a:pt x="695" y="398"/>
                  <a:pt x="695" y="398"/>
                  <a:pt x="695" y="398"/>
                </a:cubicBezTo>
                <a:cubicBezTo>
                  <a:pt x="572" y="428"/>
                  <a:pt x="460" y="560"/>
                  <a:pt x="454" y="695"/>
                </a:cubicBezTo>
                <a:cubicBezTo>
                  <a:pt x="313" y="695"/>
                  <a:pt x="313" y="695"/>
                  <a:pt x="313" y="695"/>
                </a:cubicBezTo>
                <a:cubicBezTo>
                  <a:pt x="321" y="584"/>
                  <a:pt x="371" y="485"/>
                  <a:pt x="444" y="418"/>
                </a:cubicBezTo>
                <a:cubicBezTo>
                  <a:pt x="0" y="418"/>
                  <a:pt x="0" y="418"/>
                  <a:pt x="0" y="418"/>
                </a:cubicBezTo>
                <a:cubicBezTo>
                  <a:pt x="0" y="277"/>
                  <a:pt x="0" y="277"/>
                  <a:pt x="0" y="277"/>
                </a:cubicBezTo>
                <a:cubicBezTo>
                  <a:pt x="448" y="277"/>
                  <a:pt x="448" y="277"/>
                  <a:pt x="448" y="277"/>
                </a:cubicBezTo>
                <a:cubicBezTo>
                  <a:pt x="372" y="210"/>
                  <a:pt x="321" y="111"/>
                  <a:pt x="313" y="0"/>
                </a:cubicBezTo>
                <a:lnTo>
                  <a:pt x="4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AU" sz="1799"/>
          </a:p>
        </p:txBody>
      </p:sp>
      <p:pic>
        <p:nvPicPr>
          <p:cNvPr id="15" name="Picture 14">
            <a:extLst>
              <a:ext uri="{FF2B5EF4-FFF2-40B4-BE49-F238E27FC236}">
                <a16:creationId xmlns:a16="http://schemas.microsoft.com/office/drawing/2014/main" id="{32B1A65F-45A7-4F09-8620-C94FA5D559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0830" y="6380644"/>
            <a:ext cx="2868472" cy="350387"/>
          </a:xfrm>
          <a:prstGeom prst="rect">
            <a:avLst/>
          </a:prstGeom>
        </p:spPr>
      </p:pic>
      <p:pic>
        <p:nvPicPr>
          <p:cNvPr id="16" name="Picture 15" descr="Logo&#10;&#10;Description automatically generated">
            <a:extLst>
              <a:ext uri="{FF2B5EF4-FFF2-40B4-BE49-F238E27FC236}">
                <a16:creationId xmlns:a16="http://schemas.microsoft.com/office/drawing/2014/main" id="{9DFC49DE-EF72-4B05-A7D7-A5F665A6CA69}"/>
              </a:ext>
            </a:extLst>
          </p:cNvPr>
          <p:cNvPicPr>
            <a:picLocks noChangeAspect="1"/>
          </p:cNvPicPr>
          <p:nvPr userDrawn="1"/>
        </p:nvPicPr>
        <p:blipFill rotWithShape="1">
          <a:blip r:embed="rId3"/>
          <a:srcRect t="18640" b="14459"/>
          <a:stretch/>
        </p:blipFill>
        <p:spPr>
          <a:xfrm>
            <a:off x="44867" y="0"/>
            <a:ext cx="2379680" cy="1007878"/>
          </a:xfrm>
          <a:prstGeom prst="rect">
            <a:avLst/>
          </a:prstGeom>
        </p:spPr>
      </p:pic>
      <p:sp>
        <p:nvSpPr>
          <p:cNvPr id="18" name="Rectangle 17">
            <a:extLst>
              <a:ext uri="{FF2B5EF4-FFF2-40B4-BE49-F238E27FC236}">
                <a16:creationId xmlns:a16="http://schemas.microsoft.com/office/drawing/2014/main" id="{D0CCD4CE-A032-438A-B9E2-039B5571877C}"/>
              </a:ext>
            </a:extLst>
          </p:cNvPr>
          <p:cNvSpPr/>
          <p:nvPr userDrawn="1"/>
        </p:nvSpPr>
        <p:spPr>
          <a:xfrm>
            <a:off x="6094026" y="4955027"/>
            <a:ext cx="6097975" cy="1902973"/>
          </a:xfrm>
          <a:prstGeom prst="rect">
            <a:avLst/>
          </a:prstGeom>
          <a:solidFill>
            <a:srgbClr val="FF0055"/>
          </a:solidFill>
          <a:ln>
            <a:solidFill>
              <a:srgbClr val="FF0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9"/>
          </a:p>
        </p:txBody>
      </p:sp>
      <p:sp>
        <p:nvSpPr>
          <p:cNvPr id="19" name="Freeform 21">
            <a:extLst>
              <a:ext uri="{FF2B5EF4-FFF2-40B4-BE49-F238E27FC236}">
                <a16:creationId xmlns:a16="http://schemas.microsoft.com/office/drawing/2014/main" id="{4A51607C-A71D-4FC4-85CF-7722BE6D1A61}"/>
              </a:ext>
            </a:extLst>
          </p:cNvPr>
          <p:cNvSpPr>
            <a:spLocks noChangeAspect="1"/>
          </p:cNvSpPr>
          <p:nvPr userDrawn="1"/>
        </p:nvSpPr>
        <p:spPr bwMode="auto">
          <a:xfrm>
            <a:off x="248042" y="2612336"/>
            <a:ext cx="304785" cy="305929"/>
          </a:xfrm>
          <a:custGeom>
            <a:avLst/>
            <a:gdLst>
              <a:gd name="T0" fmla="*/ 454 w 695"/>
              <a:gd name="T1" fmla="*/ 0 h 695"/>
              <a:gd name="T2" fmla="*/ 695 w 695"/>
              <a:gd name="T3" fmla="*/ 294 h 695"/>
              <a:gd name="T4" fmla="*/ 695 w 695"/>
              <a:gd name="T5" fmla="*/ 398 h 695"/>
              <a:gd name="T6" fmla="*/ 454 w 695"/>
              <a:gd name="T7" fmla="*/ 695 h 695"/>
              <a:gd name="T8" fmla="*/ 313 w 695"/>
              <a:gd name="T9" fmla="*/ 695 h 695"/>
              <a:gd name="T10" fmla="*/ 444 w 695"/>
              <a:gd name="T11" fmla="*/ 418 h 695"/>
              <a:gd name="T12" fmla="*/ 0 w 695"/>
              <a:gd name="T13" fmla="*/ 418 h 695"/>
              <a:gd name="T14" fmla="*/ 0 w 695"/>
              <a:gd name="T15" fmla="*/ 277 h 695"/>
              <a:gd name="T16" fmla="*/ 448 w 695"/>
              <a:gd name="T17" fmla="*/ 277 h 695"/>
              <a:gd name="T18" fmla="*/ 313 w 695"/>
              <a:gd name="T19" fmla="*/ 0 h 695"/>
              <a:gd name="T20" fmla="*/ 454 w 695"/>
              <a:gd name="T2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695">
                <a:moveTo>
                  <a:pt x="454" y="0"/>
                </a:moveTo>
                <a:cubicBezTo>
                  <a:pt x="460" y="132"/>
                  <a:pt x="571" y="268"/>
                  <a:pt x="695" y="294"/>
                </a:cubicBezTo>
                <a:cubicBezTo>
                  <a:pt x="695" y="398"/>
                  <a:pt x="695" y="398"/>
                  <a:pt x="695" y="398"/>
                </a:cubicBezTo>
                <a:cubicBezTo>
                  <a:pt x="572" y="428"/>
                  <a:pt x="460" y="560"/>
                  <a:pt x="454" y="695"/>
                </a:cubicBezTo>
                <a:cubicBezTo>
                  <a:pt x="313" y="695"/>
                  <a:pt x="313" y="695"/>
                  <a:pt x="313" y="695"/>
                </a:cubicBezTo>
                <a:cubicBezTo>
                  <a:pt x="321" y="584"/>
                  <a:pt x="371" y="485"/>
                  <a:pt x="444" y="418"/>
                </a:cubicBezTo>
                <a:cubicBezTo>
                  <a:pt x="0" y="418"/>
                  <a:pt x="0" y="418"/>
                  <a:pt x="0" y="418"/>
                </a:cubicBezTo>
                <a:cubicBezTo>
                  <a:pt x="0" y="277"/>
                  <a:pt x="0" y="277"/>
                  <a:pt x="0" y="277"/>
                </a:cubicBezTo>
                <a:cubicBezTo>
                  <a:pt x="448" y="277"/>
                  <a:pt x="448" y="277"/>
                  <a:pt x="448" y="277"/>
                </a:cubicBezTo>
                <a:cubicBezTo>
                  <a:pt x="372" y="210"/>
                  <a:pt x="321" y="111"/>
                  <a:pt x="313" y="0"/>
                </a:cubicBezTo>
                <a:lnTo>
                  <a:pt x="4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AU" sz="1799"/>
          </a:p>
        </p:txBody>
      </p:sp>
    </p:spTree>
    <p:extLst>
      <p:ext uri="{BB962C8B-B14F-4D97-AF65-F5344CB8AC3E}">
        <p14:creationId xmlns:p14="http://schemas.microsoft.com/office/powerpoint/2010/main" val="364171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999" y="2631217"/>
            <a:ext cx="6713872" cy="653874"/>
          </a:xfrm>
        </p:spPr>
        <p:txBody>
          <a:bodyPr anchor="b">
            <a:spAutoFit/>
          </a:bodyPr>
          <a:lstStyle>
            <a:lvl1pPr>
              <a:lnSpc>
                <a:spcPct val="85000"/>
              </a:lnSpc>
              <a:defRPr lang="en-AU" sz="4999" b="1" dirty="0">
                <a:solidFill>
                  <a:schemeClr val="bg1"/>
                </a:solidFill>
              </a:defRPr>
            </a:lvl1pPr>
          </a:lstStyle>
          <a:p>
            <a:r>
              <a:rPr lang="en-AU" noProof="0"/>
              <a:t>[Title]</a:t>
            </a:r>
          </a:p>
        </p:txBody>
      </p:sp>
      <p:sp>
        <p:nvSpPr>
          <p:cNvPr id="7" name="Text Placeholder 6"/>
          <p:cNvSpPr>
            <a:spLocks noGrp="1"/>
          </p:cNvSpPr>
          <p:nvPr>
            <p:ph type="body" sz="quarter" idx="10" hasCustomPrompt="1"/>
          </p:nvPr>
        </p:nvSpPr>
        <p:spPr>
          <a:xfrm>
            <a:off x="696805" y="3347037"/>
            <a:ext cx="6191076" cy="384632"/>
          </a:xfrm>
        </p:spPr>
        <p:txBody>
          <a:bodyPr wrap="square">
            <a:spAutoFit/>
          </a:bodyPr>
          <a:lstStyle>
            <a:lvl1pPr marL="0" indent="0">
              <a:buNone/>
              <a:defRPr sz="2499" b="1">
                <a:solidFill>
                  <a:schemeClr val="bg1"/>
                </a:solidFill>
              </a:defRPr>
            </a:lvl1pPr>
          </a:lstStyle>
          <a:p>
            <a:pPr lvl="0"/>
            <a:r>
              <a:rPr lang="en-AU" noProof="0"/>
              <a:t>[Subtitle]</a:t>
            </a:r>
          </a:p>
        </p:txBody>
      </p:sp>
      <p:pic>
        <p:nvPicPr>
          <p:cNvPr id="10" name="Picture 9" descr="Logo&#10;&#10;Description automatically generated">
            <a:extLst>
              <a:ext uri="{FF2B5EF4-FFF2-40B4-BE49-F238E27FC236}">
                <a16:creationId xmlns:a16="http://schemas.microsoft.com/office/drawing/2014/main" id="{CF62B826-9C1F-44F4-8D99-4C2DE2B1393D}"/>
              </a:ext>
            </a:extLst>
          </p:cNvPr>
          <p:cNvPicPr>
            <a:picLocks noChangeAspect="1"/>
          </p:cNvPicPr>
          <p:nvPr/>
        </p:nvPicPr>
        <p:blipFill rotWithShape="1">
          <a:blip r:embed="rId2"/>
          <a:srcRect t="18640" b="14459"/>
          <a:stretch/>
        </p:blipFill>
        <p:spPr>
          <a:xfrm>
            <a:off x="44867" y="0"/>
            <a:ext cx="2379680" cy="1007878"/>
          </a:xfrm>
          <a:prstGeom prst="rect">
            <a:avLst/>
          </a:prstGeom>
        </p:spPr>
      </p:pic>
      <p:pic>
        <p:nvPicPr>
          <p:cNvPr id="11" name="Picture 10" descr="Logo&#10;&#10;Description automatically generated">
            <a:extLst>
              <a:ext uri="{FF2B5EF4-FFF2-40B4-BE49-F238E27FC236}">
                <a16:creationId xmlns:a16="http://schemas.microsoft.com/office/drawing/2014/main" id="{780ADF7F-4B63-43C6-B46F-FE6ED7BD3619}"/>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spTree>
    <p:extLst>
      <p:ext uri="{BB962C8B-B14F-4D97-AF65-F5344CB8AC3E}">
        <p14:creationId xmlns:p14="http://schemas.microsoft.com/office/powerpoint/2010/main" val="326292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FF005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999" y="2631217"/>
            <a:ext cx="6713872" cy="653874"/>
          </a:xfrm>
        </p:spPr>
        <p:txBody>
          <a:bodyPr anchor="b">
            <a:spAutoFit/>
          </a:bodyPr>
          <a:lstStyle>
            <a:lvl1pPr>
              <a:lnSpc>
                <a:spcPct val="85000"/>
              </a:lnSpc>
              <a:defRPr lang="en-AU" sz="4999" b="1" dirty="0">
                <a:solidFill>
                  <a:schemeClr val="tx1"/>
                </a:solidFill>
              </a:defRPr>
            </a:lvl1pPr>
          </a:lstStyle>
          <a:p>
            <a:r>
              <a:rPr lang="en-AU" noProof="0"/>
              <a:t>[Title]</a:t>
            </a:r>
          </a:p>
        </p:txBody>
      </p:sp>
      <p:sp>
        <p:nvSpPr>
          <p:cNvPr id="7" name="Text Placeholder 6"/>
          <p:cNvSpPr>
            <a:spLocks noGrp="1"/>
          </p:cNvSpPr>
          <p:nvPr>
            <p:ph type="body" sz="quarter" idx="10" hasCustomPrompt="1"/>
          </p:nvPr>
        </p:nvSpPr>
        <p:spPr>
          <a:xfrm>
            <a:off x="696805" y="3347037"/>
            <a:ext cx="6191076" cy="384632"/>
          </a:xfrm>
        </p:spPr>
        <p:txBody>
          <a:bodyPr wrap="square">
            <a:spAutoFit/>
          </a:bodyPr>
          <a:lstStyle>
            <a:lvl1pPr marL="0" indent="0">
              <a:buNone/>
              <a:defRPr sz="2499" b="1">
                <a:solidFill>
                  <a:schemeClr val="tx1"/>
                </a:solidFill>
              </a:defRPr>
            </a:lvl1pPr>
          </a:lstStyle>
          <a:p>
            <a:pPr lvl="0"/>
            <a:r>
              <a:rPr lang="en-AU" noProof="0"/>
              <a:t>[Subtitle]</a:t>
            </a:r>
          </a:p>
        </p:txBody>
      </p:sp>
      <p:sp>
        <p:nvSpPr>
          <p:cNvPr id="6" name="Freeform 22">
            <a:extLst>
              <a:ext uri="{FF2B5EF4-FFF2-40B4-BE49-F238E27FC236}">
                <a16:creationId xmlns:a16="http://schemas.microsoft.com/office/drawing/2014/main" id="{8B926E86-C081-4D7D-92CA-A1D7BAB99246}"/>
              </a:ext>
            </a:extLst>
          </p:cNvPr>
          <p:cNvSpPr>
            <a:spLocks noChangeAspect="1"/>
          </p:cNvSpPr>
          <p:nvPr/>
        </p:nvSpPr>
        <p:spPr bwMode="auto">
          <a:xfrm>
            <a:off x="245999" y="3396510"/>
            <a:ext cx="304997" cy="305929"/>
          </a:xfrm>
          <a:custGeom>
            <a:avLst/>
            <a:gdLst>
              <a:gd name="T0" fmla="*/ 453 w 695"/>
              <a:gd name="T1" fmla="*/ 0 h 695"/>
              <a:gd name="T2" fmla="*/ 695 w 695"/>
              <a:gd name="T3" fmla="*/ 294 h 695"/>
              <a:gd name="T4" fmla="*/ 695 w 695"/>
              <a:gd name="T5" fmla="*/ 398 h 695"/>
              <a:gd name="T6" fmla="*/ 453 w 695"/>
              <a:gd name="T7" fmla="*/ 695 h 695"/>
              <a:gd name="T8" fmla="*/ 313 w 695"/>
              <a:gd name="T9" fmla="*/ 695 h 695"/>
              <a:gd name="T10" fmla="*/ 444 w 695"/>
              <a:gd name="T11" fmla="*/ 418 h 695"/>
              <a:gd name="T12" fmla="*/ 0 w 695"/>
              <a:gd name="T13" fmla="*/ 418 h 695"/>
              <a:gd name="T14" fmla="*/ 0 w 695"/>
              <a:gd name="T15" fmla="*/ 277 h 695"/>
              <a:gd name="T16" fmla="*/ 448 w 695"/>
              <a:gd name="T17" fmla="*/ 277 h 695"/>
              <a:gd name="T18" fmla="*/ 313 w 695"/>
              <a:gd name="T19" fmla="*/ 0 h 695"/>
              <a:gd name="T20" fmla="*/ 453 w 695"/>
              <a:gd name="T2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695">
                <a:moveTo>
                  <a:pt x="453" y="0"/>
                </a:moveTo>
                <a:cubicBezTo>
                  <a:pt x="459" y="132"/>
                  <a:pt x="571" y="268"/>
                  <a:pt x="695" y="294"/>
                </a:cubicBezTo>
                <a:cubicBezTo>
                  <a:pt x="695" y="398"/>
                  <a:pt x="695" y="398"/>
                  <a:pt x="695" y="398"/>
                </a:cubicBezTo>
                <a:cubicBezTo>
                  <a:pt x="572" y="428"/>
                  <a:pt x="459" y="560"/>
                  <a:pt x="453" y="695"/>
                </a:cubicBezTo>
                <a:cubicBezTo>
                  <a:pt x="313" y="695"/>
                  <a:pt x="313" y="695"/>
                  <a:pt x="313" y="695"/>
                </a:cubicBezTo>
                <a:cubicBezTo>
                  <a:pt x="320" y="584"/>
                  <a:pt x="371" y="485"/>
                  <a:pt x="444" y="418"/>
                </a:cubicBezTo>
                <a:cubicBezTo>
                  <a:pt x="0" y="418"/>
                  <a:pt x="0" y="418"/>
                  <a:pt x="0" y="418"/>
                </a:cubicBezTo>
                <a:cubicBezTo>
                  <a:pt x="0" y="277"/>
                  <a:pt x="0" y="277"/>
                  <a:pt x="0" y="277"/>
                </a:cubicBezTo>
                <a:cubicBezTo>
                  <a:pt x="448" y="277"/>
                  <a:pt x="448" y="277"/>
                  <a:pt x="448" y="277"/>
                </a:cubicBezTo>
                <a:cubicBezTo>
                  <a:pt x="372" y="210"/>
                  <a:pt x="320" y="111"/>
                  <a:pt x="313" y="0"/>
                </a:cubicBezTo>
                <a:lnTo>
                  <a:pt x="4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AU" sz="1799"/>
          </a:p>
        </p:txBody>
      </p:sp>
      <p:sp>
        <p:nvSpPr>
          <p:cNvPr id="8" name="TextBox 7" descr="InstructionsBox">
            <a:extLst>
              <a:ext uri="{FF2B5EF4-FFF2-40B4-BE49-F238E27FC236}">
                <a16:creationId xmlns:a16="http://schemas.microsoft.com/office/drawing/2014/main" id="{F84C08C9-310C-496E-9F37-CA74B8D10C19}"/>
              </a:ext>
            </a:extLst>
          </p:cNvPr>
          <p:cNvSpPr txBox="1"/>
          <p:nvPr/>
        </p:nvSpPr>
        <p:spPr>
          <a:xfrm>
            <a:off x="2" y="-1224011"/>
            <a:ext cx="6094025" cy="1169280"/>
          </a:xfrm>
          <a:prstGeom prst="rect">
            <a:avLst/>
          </a:prstGeom>
          <a:solidFill>
            <a:schemeClr val="accent1"/>
          </a:solidFill>
        </p:spPr>
        <p:txBody>
          <a:bodyPr wrap="square" rtlCol="0">
            <a:spAutoFit/>
          </a:bodyPr>
          <a:lstStyle/>
          <a:p>
            <a:pPr>
              <a:spcBef>
                <a:spcPts val="0"/>
              </a:spcBef>
              <a:spcAft>
                <a:spcPts val="0"/>
              </a:spcAft>
            </a:pPr>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pPr>
              <a:spcBef>
                <a:spcPts val="0"/>
              </a:spcBef>
              <a:spcAft>
                <a:spcPts val="0"/>
              </a:spcAft>
            </a:pPr>
            <a:r>
              <a:rPr lang="en-US" sz="1400">
                <a:solidFill>
                  <a:schemeClr val="bg1"/>
                </a:solidFill>
              </a:rPr>
              <a:t>‘Format Background’</a:t>
            </a:r>
          </a:p>
          <a:p>
            <a:pPr>
              <a:spcBef>
                <a:spcPts val="0"/>
              </a:spcBef>
              <a:spcAft>
                <a:spcPts val="0"/>
              </a:spcAft>
            </a:pPr>
            <a:r>
              <a:rPr lang="en-US" sz="1400">
                <a:solidFill>
                  <a:schemeClr val="bg1"/>
                </a:solidFill>
              </a:rPr>
              <a:t>Under the ‘Fill’ menu, ‘Picture’ is already selected</a:t>
            </a:r>
          </a:p>
          <a:p>
            <a:pPr>
              <a:spcBef>
                <a:spcPts val="0"/>
              </a:spcBef>
              <a:spcAft>
                <a:spcPts val="0"/>
              </a:spcAft>
            </a:pPr>
            <a:r>
              <a:rPr lang="en-US" sz="1400">
                <a:solidFill>
                  <a:schemeClr val="bg1"/>
                </a:solidFill>
              </a:rPr>
              <a:t>Go to the ‘File’ button and select another image</a:t>
            </a:r>
          </a:p>
        </p:txBody>
      </p:sp>
      <p:sp>
        <p:nvSpPr>
          <p:cNvPr id="9" name="Freeform 22">
            <a:extLst>
              <a:ext uri="{FF2B5EF4-FFF2-40B4-BE49-F238E27FC236}">
                <a16:creationId xmlns:a16="http://schemas.microsoft.com/office/drawing/2014/main" id="{C1CF178D-941A-4AE1-9E94-9CB7EF3A644A}"/>
              </a:ext>
            </a:extLst>
          </p:cNvPr>
          <p:cNvSpPr>
            <a:spLocks noChangeAspect="1"/>
          </p:cNvSpPr>
          <p:nvPr userDrawn="1"/>
        </p:nvSpPr>
        <p:spPr bwMode="auto">
          <a:xfrm>
            <a:off x="245999" y="3396510"/>
            <a:ext cx="304997" cy="305929"/>
          </a:xfrm>
          <a:custGeom>
            <a:avLst/>
            <a:gdLst>
              <a:gd name="T0" fmla="*/ 453 w 695"/>
              <a:gd name="T1" fmla="*/ 0 h 695"/>
              <a:gd name="T2" fmla="*/ 695 w 695"/>
              <a:gd name="T3" fmla="*/ 294 h 695"/>
              <a:gd name="T4" fmla="*/ 695 w 695"/>
              <a:gd name="T5" fmla="*/ 398 h 695"/>
              <a:gd name="T6" fmla="*/ 453 w 695"/>
              <a:gd name="T7" fmla="*/ 695 h 695"/>
              <a:gd name="T8" fmla="*/ 313 w 695"/>
              <a:gd name="T9" fmla="*/ 695 h 695"/>
              <a:gd name="T10" fmla="*/ 444 w 695"/>
              <a:gd name="T11" fmla="*/ 418 h 695"/>
              <a:gd name="T12" fmla="*/ 0 w 695"/>
              <a:gd name="T13" fmla="*/ 418 h 695"/>
              <a:gd name="T14" fmla="*/ 0 w 695"/>
              <a:gd name="T15" fmla="*/ 277 h 695"/>
              <a:gd name="T16" fmla="*/ 448 w 695"/>
              <a:gd name="T17" fmla="*/ 277 h 695"/>
              <a:gd name="T18" fmla="*/ 313 w 695"/>
              <a:gd name="T19" fmla="*/ 0 h 695"/>
              <a:gd name="T20" fmla="*/ 453 w 695"/>
              <a:gd name="T2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695">
                <a:moveTo>
                  <a:pt x="453" y="0"/>
                </a:moveTo>
                <a:cubicBezTo>
                  <a:pt x="459" y="132"/>
                  <a:pt x="571" y="268"/>
                  <a:pt x="695" y="294"/>
                </a:cubicBezTo>
                <a:cubicBezTo>
                  <a:pt x="695" y="398"/>
                  <a:pt x="695" y="398"/>
                  <a:pt x="695" y="398"/>
                </a:cubicBezTo>
                <a:cubicBezTo>
                  <a:pt x="572" y="428"/>
                  <a:pt x="459" y="560"/>
                  <a:pt x="453" y="695"/>
                </a:cubicBezTo>
                <a:cubicBezTo>
                  <a:pt x="313" y="695"/>
                  <a:pt x="313" y="695"/>
                  <a:pt x="313" y="695"/>
                </a:cubicBezTo>
                <a:cubicBezTo>
                  <a:pt x="320" y="584"/>
                  <a:pt x="371" y="485"/>
                  <a:pt x="444" y="418"/>
                </a:cubicBezTo>
                <a:cubicBezTo>
                  <a:pt x="0" y="418"/>
                  <a:pt x="0" y="418"/>
                  <a:pt x="0" y="418"/>
                </a:cubicBezTo>
                <a:cubicBezTo>
                  <a:pt x="0" y="277"/>
                  <a:pt x="0" y="277"/>
                  <a:pt x="0" y="277"/>
                </a:cubicBezTo>
                <a:cubicBezTo>
                  <a:pt x="448" y="277"/>
                  <a:pt x="448" y="277"/>
                  <a:pt x="448" y="277"/>
                </a:cubicBezTo>
                <a:cubicBezTo>
                  <a:pt x="372" y="210"/>
                  <a:pt x="320" y="111"/>
                  <a:pt x="313" y="0"/>
                </a:cubicBezTo>
                <a:lnTo>
                  <a:pt x="4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AU" sz="1799"/>
          </a:p>
        </p:txBody>
      </p:sp>
      <p:sp>
        <p:nvSpPr>
          <p:cNvPr id="10" name="TextBox 9" descr="InstructionsBox">
            <a:extLst>
              <a:ext uri="{FF2B5EF4-FFF2-40B4-BE49-F238E27FC236}">
                <a16:creationId xmlns:a16="http://schemas.microsoft.com/office/drawing/2014/main" id="{BE701EF5-1AF2-4AEC-B660-9922C68063E4}"/>
              </a:ext>
            </a:extLst>
          </p:cNvPr>
          <p:cNvSpPr txBox="1"/>
          <p:nvPr userDrawn="1"/>
        </p:nvSpPr>
        <p:spPr>
          <a:xfrm>
            <a:off x="2" y="-1224011"/>
            <a:ext cx="6094025" cy="1169280"/>
          </a:xfrm>
          <a:prstGeom prst="rect">
            <a:avLst/>
          </a:prstGeom>
          <a:solidFill>
            <a:schemeClr val="accent1"/>
          </a:solidFill>
        </p:spPr>
        <p:txBody>
          <a:bodyPr wrap="square" rtlCol="0">
            <a:spAutoFit/>
          </a:bodyPr>
          <a:lstStyle/>
          <a:p>
            <a:pPr>
              <a:spcBef>
                <a:spcPts val="0"/>
              </a:spcBef>
              <a:spcAft>
                <a:spcPts val="0"/>
              </a:spcAft>
            </a:pPr>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pPr>
              <a:spcBef>
                <a:spcPts val="0"/>
              </a:spcBef>
              <a:spcAft>
                <a:spcPts val="0"/>
              </a:spcAft>
            </a:pPr>
            <a:r>
              <a:rPr lang="en-US" sz="1400">
                <a:solidFill>
                  <a:schemeClr val="bg1"/>
                </a:solidFill>
              </a:rPr>
              <a:t>‘Format Background’</a:t>
            </a:r>
          </a:p>
          <a:p>
            <a:pPr>
              <a:spcBef>
                <a:spcPts val="0"/>
              </a:spcBef>
              <a:spcAft>
                <a:spcPts val="0"/>
              </a:spcAft>
            </a:pPr>
            <a:r>
              <a:rPr lang="en-US" sz="1400">
                <a:solidFill>
                  <a:schemeClr val="bg1"/>
                </a:solidFill>
              </a:rPr>
              <a:t>Under the ‘Fill’ menu, ‘Picture’ is already selected</a:t>
            </a:r>
          </a:p>
          <a:p>
            <a:pPr>
              <a:spcBef>
                <a:spcPts val="0"/>
              </a:spcBef>
              <a:spcAft>
                <a:spcPts val="0"/>
              </a:spcAft>
            </a:pPr>
            <a:r>
              <a:rPr lang="en-US" sz="1400">
                <a:solidFill>
                  <a:schemeClr val="bg1"/>
                </a:solidFill>
              </a:rPr>
              <a:t>Go to the ‘File’ button and select another image</a:t>
            </a:r>
          </a:p>
        </p:txBody>
      </p:sp>
    </p:spTree>
    <p:extLst>
      <p:ext uri="{BB962C8B-B14F-4D97-AF65-F5344CB8AC3E}">
        <p14:creationId xmlns:p14="http://schemas.microsoft.com/office/powerpoint/2010/main" val="422776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ullout Text">
    <p:bg>
      <p:bgPr>
        <a:solidFill>
          <a:srgbClr val="FF0055"/>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BF46B24-42DD-4E1E-8B8E-44C7097244D5}"/>
              </a:ext>
            </a:extLst>
          </p:cNvPr>
          <p:cNvSpPr>
            <a:spLocks noGrp="1"/>
          </p:cNvSpPr>
          <p:nvPr>
            <p:ph type="title" hasCustomPrompt="1"/>
          </p:nvPr>
        </p:nvSpPr>
        <p:spPr>
          <a:xfrm>
            <a:off x="245999" y="214769"/>
            <a:ext cx="11696829" cy="1255437"/>
          </a:xfrm>
        </p:spPr>
        <p:txBody>
          <a:bodyPr>
            <a:spAutoFit/>
          </a:bodyPr>
          <a:lstStyle>
            <a:lvl1pPr>
              <a:lnSpc>
                <a:spcPct val="85000"/>
              </a:lnSpc>
              <a:defRPr sz="9597"/>
            </a:lvl1pPr>
          </a:lstStyle>
          <a:p>
            <a:r>
              <a:rPr lang="en-US"/>
              <a:t>[Enter text]</a:t>
            </a:r>
            <a:endParaRPr lang="en-AU"/>
          </a:p>
        </p:txBody>
      </p:sp>
    </p:spTree>
    <p:extLst>
      <p:ext uri="{BB962C8B-B14F-4D97-AF65-F5344CB8AC3E}">
        <p14:creationId xmlns:p14="http://schemas.microsoft.com/office/powerpoint/2010/main" val="8283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hank you Slide">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3432398" y="2637096"/>
            <a:ext cx="11696829" cy="1218513"/>
          </a:xfrm>
          <a:prstGeom prst="rect">
            <a:avLst/>
          </a:prstGeom>
        </p:spPr>
        <p:txBody>
          <a:bodyPr vert="horz" lIns="0" tIns="0" rIns="0" bIns="0" rtlCol="0" anchor="t">
            <a:spAutoFit/>
          </a:bodyPr>
          <a:lstStyle>
            <a:lvl1pPr algn="l" defTabSz="1088776" rtl="0" eaLnBrk="1" latinLnBrk="0" hangingPunct="1">
              <a:lnSpc>
                <a:spcPct val="90000"/>
              </a:lnSpc>
              <a:spcBef>
                <a:spcPct val="0"/>
              </a:spcBef>
              <a:spcAft>
                <a:spcPts val="600"/>
              </a:spcAft>
              <a:buNone/>
              <a:defRPr sz="3800" b="1" kern="1200">
                <a:solidFill>
                  <a:schemeClr val="tx1"/>
                </a:solidFill>
                <a:latin typeface="+mj-lt"/>
                <a:ea typeface="+mj-ea"/>
                <a:cs typeface="+mj-cs"/>
              </a:defRPr>
            </a:lvl1pPr>
          </a:lstStyle>
          <a:p>
            <a:r>
              <a:rPr lang="en-US" sz="8797">
                <a:solidFill>
                  <a:srgbClr val="FF0055"/>
                </a:solidFill>
              </a:rPr>
              <a:t>Thank You</a:t>
            </a:r>
          </a:p>
        </p:txBody>
      </p:sp>
      <p:pic>
        <p:nvPicPr>
          <p:cNvPr id="12" name="Picture 11" descr="Logo&#10;&#10;Description automatically generated">
            <a:extLst>
              <a:ext uri="{FF2B5EF4-FFF2-40B4-BE49-F238E27FC236}">
                <a16:creationId xmlns:a16="http://schemas.microsoft.com/office/drawing/2014/main" id="{CF62B826-9C1F-44F4-8D99-4C2DE2B1393D}"/>
              </a:ext>
            </a:extLst>
          </p:cNvPr>
          <p:cNvPicPr>
            <a:picLocks noChangeAspect="1"/>
          </p:cNvPicPr>
          <p:nvPr/>
        </p:nvPicPr>
        <p:blipFill rotWithShape="1">
          <a:blip r:embed="rId2"/>
          <a:srcRect t="18640" b="14459"/>
          <a:stretch/>
        </p:blipFill>
        <p:spPr>
          <a:xfrm>
            <a:off x="44867" y="0"/>
            <a:ext cx="2379680" cy="1007878"/>
          </a:xfrm>
          <a:prstGeom prst="rect">
            <a:avLst/>
          </a:prstGeom>
        </p:spPr>
      </p:pic>
      <p:pic>
        <p:nvPicPr>
          <p:cNvPr id="14" name="Picture 13"/>
          <p:cNvPicPr>
            <a:picLocks noChangeAspect="1"/>
          </p:cNvPicPr>
          <p:nvPr/>
        </p:nvPicPr>
        <p:blipFill>
          <a:blip r:embed="rId3"/>
          <a:stretch>
            <a:fillRect/>
          </a:stretch>
        </p:blipFill>
        <p:spPr>
          <a:xfrm>
            <a:off x="2479817" y="2755258"/>
            <a:ext cx="818872" cy="818895"/>
          </a:xfrm>
          <a:prstGeom prst="rect">
            <a:avLst/>
          </a:prstGeom>
        </p:spPr>
      </p:pic>
      <p:pic>
        <p:nvPicPr>
          <p:cNvPr id="9" name="Picture 8"/>
          <p:cNvPicPr>
            <a:picLocks noChangeAspect="1"/>
          </p:cNvPicPr>
          <p:nvPr/>
        </p:nvPicPr>
        <p:blipFill rotWithShape="1">
          <a:blip r:embed="rId4"/>
          <a:srcRect l="12038"/>
          <a:stretch/>
        </p:blipFill>
        <p:spPr>
          <a:xfrm>
            <a:off x="9423486" y="6262550"/>
            <a:ext cx="2401521" cy="410305"/>
          </a:xfrm>
          <a:prstGeom prst="rect">
            <a:avLst/>
          </a:prstGeom>
        </p:spPr>
      </p:pic>
      <p:sp>
        <p:nvSpPr>
          <p:cNvPr id="11" name="Freeform 21">
            <a:extLst>
              <a:ext uri="{FF2B5EF4-FFF2-40B4-BE49-F238E27FC236}">
                <a16:creationId xmlns:a16="http://schemas.microsoft.com/office/drawing/2014/main" id="{1265A258-84BC-4F14-B8CF-57B985CC5D3A}"/>
              </a:ext>
            </a:extLst>
          </p:cNvPr>
          <p:cNvSpPr>
            <a:spLocks noChangeAspect="1"/>
          </p:cNvSpPr>
          <p:nvPr/>
        </p:nvSpPr>
        <p:spPr bwMode="auto">
          <a:xfrm>
            <a:off x="9030853" y="6314738"/>
            <a:ext cx="304785" cy="305929"/>
          </a:xfrm>
          <a:custGeom>
            <a:avLst/>
            <a:gdLst>
              <a:gd name="T0" fmla="*/ 454 w 695"/>
              <a:gd name="T1" fmla="*/ 0 h 695"/>
              <a:gd name="T2" fmla="*/ 695 w 695"/>
              <a:gd name="T3" fmla="*/ 294 h 695"/>
              <a:gd name="T4" fmla="*/ 695 w 695"/>
              <a:gd name="T5" fmla="*/ 398 h 695"/>
              <a:gd name="T6" fmla="*/ 454 w 695"/>
              <a:gd name="T7" fmla="*/ 695 h 695"/>
              <a:gd name="T8" fmla="*/ 313 w 695"/>
              <a:gd name="T9" fmla="*/ 695 h 695"/>
              <a:gd name="T10" fmla="*/ 444 w 695"/>
              <a:gd name="T11" fmla="*/ 418 h 695"/>
              <a:gd name="T12" fmla="*/ 0 w 695"/>
              <a:gd name="T13" fmla="*/ 418 h 695"/>
              <a:gd name="T14" fmla="*/ 0 w 695"/>
              <a:gd name="T15" fmla="*/ 277 h 695"/>
              <a:gd name="T16" fmla="*/ 448 w 695"/>
              <a:gd name="T17" fmla="*/ 277 h 695"/>
              <a:gd name="T18" fmla="*/ 313 w 695"/>
              <a:gd name="T19" fmla="*/ 0 h 695"/>
              <a:gd name="T20" fmla="*/ 454 w 695"/>
              <a:gd name="T2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695">
                <a:moveTo>
                  <a:pt x="454" y="0"/>
                </a:moveTo>
                <a:cubicBezTo>
                  <a:pt x="460" y="132"/>
                  <a:pt x="571" y="268"/>
                  <a:pt x="695" y="294"/>
                </a:cubicBezTo>
                <a:cubicBezTo>
                  <a:pt x="695" y="398"/>
                  <a:pt x="695" y="398"/>
                  <a:pt x="695" y="398"/>
                </a:cubicBezTo>
                <a:cubicBezTo>
                  <a:pt x="572" y="428"/>
                  <a:pt x="460" y="560"/>
                  <a:pt x="454" y="695"/>
                </a:cubicBezTo>
                <a:cubicBezTo>
                  <a:pt x="313" y="695"/>
                  <a:pt x="313" y="695"/>
                  <a:pt x="313" y="695"/>
                </a:cubicBezTo>
                <a:cubicBezTo>
                  <a:pt x="321" y="584"/>
                  <a:pt x="371" y="485"/>
                  <a:pt x="444" y="418"/>
                </a:cubicBezTo>
                <a:cubicBezTo>
                  <a:pt x="0" y="418"/>
                  <a:pt x="0" y="418"/>
                  <a:pt x="0" y="418"/>
                </a:cubicBezTo>
                <a:cubicBezTo>
                  <a:pt x="0" y="277"/>
                  <a:pt x="0" y="277"/>
                  <a:pt x="0" y="277"/>
                </a:cubicBezTo>
                <a:cubicBezTo>
                  <a:pt x="448" y="277"/>
                  <a:pt x="448" y="277"/>
                  <a:pt x="448" y="277"/>
                </a:cubicBezTo>
                <a:cubicBezTo>
                  <a:pt x="372" y="210"/>
                  <a:pt x="321" y="111"/>
                  <a:pt x="313" y="0"/>
                </a:cubicBezTo>
                <a:lnTo>
                  <a:pt x="454" y="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lang="en-AU" sz="1799"/>
          </a:p>
        </p:txBody>
      </p:sp>
      <p:sp>
        <p:nvSpPr>
          <p:cNvPr id="8" name="TextBox 7" descr="InstructionsBox">
            <a:extLst>
              <a:ext uri="{FF2B5EF4-FFF2-40B4-BE49-F238E27FC236}">
                <a16:creationId xmlns:a16="http://schemas.microsoft.com/office/drawing/2014/main" id="{2878ECCF-C65D-46EF-AF30-473062A94F17}"/>
              </a:ext>
            </a:extLst>
          </p:cNvPr>
          <p:cNvSpPr txBox="1"/>
          <p:nvPr/>
        </p:nvSpPr>
        <p:spPr>
          <a:xfrm>
            <a:off x="2" y="-1224011"/>
            <a:ext cx="6094025" cy="1169280"/>
          </a:xfrm>
          <a:prstGeom prst="rect">
            <a:avLst/>
          </a:prstGeom>
          <a:solidFill>
            <a:schemeClr val="accent1"/>
          </a:solidFill>
        </p:spPr>
        <p:txBody>
          <a:bodyPr wrap="square" rtlCol="0">
            <a:spAutoFit/>
          </a:bodyPr>
          <a:lstStyle/>
          <a:p>
            <a:pPr>
              <a:spcBef>
                <a:spcPts val="0"/>
              </a:spcBef>
              <a:spcAft>
                <a:spcPts val="0"/>
              </a:spcAft>
            </a:pPr>
            <a:r>
              <a:rPr lang="en-AU" sz="1400">
                <a:solidFill>
                  <a:schemeClr val="tx1"/>
                </a:solidFill>
              </a:rPr>
              <a:t>For this slide design, you can choose your own image by right-clicking </a:t>
            </a:r>
            <a:br>
              <a:rPr lang="en-AU" sz="1400">
                <a:solidFill>
                  <a:schemeClr val="tx1"/>
                </a:solidFill>
              </a:rPr>
            </a:br>
            <a:r>
              <a:rPr lang="en-AU" sz="1400">
                <a:solidFill>
                  <a:schemeClr val="tx1"/>
                </a:solidFill>
              </a:rPr>
              <a:t>somewhere on the slide, not in a content placeholder.</a:t>
            </a:r>
          </a:p>
          <a:p>
            <a:pPr>
              <a:spcBef>
                <a:spcPts val="0"/>
              </a:spcBef>
              <a:spcAft>
                <a:spcPts val="0"/>
              </a:spcAft>
            </a:pPr>
            <a:r>
              <a:rPr lang="en-US" sz="1400">
                <a:solidFill>
                  <a:schemeClr val="tx1"/>
                </a:solidFill>
              </a:rPr>
              <a:t>‘Format Background’</a:t>
            </a:r>
          </a:p>
          <a:p>
            <a:pPr>
              <a:spcBef>
                <a:spcPts val="0"/>
              </a:spcBef>
              <a:spcAft>
                <a:spcPts val="0"/>
              </a:spcAft>
            </a:pPr>
            <a:r>
              <a:rPr lang="en-US" sz="1400">
                <a:solidFill>
                  <a:schemeClr val="tx1"/>
                </a:solidFill>
              </a:rPr>
              <a:t>Under the ‘Fill’ menu, ‘Picture’ is already selected</a:t>
            </a:r>
          </a:p>
          <a:p>
            <a:pPr>
              <a:spcBef>
                <a:spcPts val="0"/>
              </a:spcBef>
              <a:spcAft>
                <a:spcPts val="0"/>
              </a:spcAft>
            </a:pPr>
            <a:r>
              <a:rPr lang="en-US" sz="1400">
                <a:solidFill>
                  <a:schemeClr val="tx1"/>
                </a:solidFill>
              </a:rPr>
              <a:t>Go to the ‘File’ button and select another image</a:t>
            </a:r>
          </a:p>
        </p:txBody>
      </p:sp>
      <p:sp>
        <p:nvSpPr>
          <p:cNvPr id="10" name="Title 1">
            <a:extLst>
              <a:ext uri="{FF2B5EF4-FFF2-40B4-BE49-F238E27FC236}">
                <a16:creationId xmlns:a16="http://schemas.microsoft.com/office/drawing/2014/main" id="{27493D60-E40F-495A-9EBD-2818F6465C53}"/>
              </a:ext>
            </a:extLst>
          </p:cNvPr>
          <p:cNvSpPr txBox="1">
            <a:spLocks/>
          </p:cNvSpPr>
          <p:nvPr userDrawn="1"/>
        </p:nvSpPr>
        <p:spPr>
          <a:xfrm>
            <a:off x="3432398" y="2637096"/>
            <a:ext cx="11696829" cy="1218513"/>
          </a:xfrm>
          <a:prstGeom prst="rect">
            <a:avLst/>
          </a:prstGeom>
        </p:spPr>
        <p:txBody>
          <a:bodyPr vert="horz" lIns="0" tIns="0" rIns="0" bIns="0" rtlCol="0" anchor="t">
            <a:spAutoFit/>
          </a:bodyPr>
          <a:lstStyle>
            <a:lvl1pPr algn="l" defTabSz="1088776" rtl="0" eaLnBrk="1" latinLnBrk="0" hangingPunct="1">
              <a:lnSpc>
                <a:spcPct val="90000"/>
              </a:lnSpc>
              <a:spcBef>
                <a:spcPct val="0"/>
              </a:spcBef>
              <a:spcAft>
                <a:spcPts val="600"/>
              </a:spcAft>
              <a:buNone/>
              <a:defRPr sz="3800" b="1" kern="1200">
                <a:solidFill>
                  <a:schemeClr val="tx1"/>
                </a:solidFill>
                <a:latin typeface="+mj-lt"/>
                <a:ea typeface="+mj-ea"/>
                <a:cs typeface="+mj-cs"/>
              </a:defRPr>
            </a:lvl1pPr>
          </a:lstStyle>
          <a:p>
            <a:r>
              <a:rPr lang="en-US" sz="8797">
                <a:solidFill>
                  <a:srgbClr val="FF0055"/>
                </a:solidFill>
              </a:rPr>
              <a:t>Thank You</a:t>
            </a:r>
          </a:p>
        </p:txBody>
      </p:sp>
      <p:pic>
        <p:nvPicPr>
          <p:cNvPr id="13" name="Picture 12" descr="Logo&#10;&#10;Description automatically generated">
            <a:extLst>
              <a:ext uri="{FF2B5EF4-FFF2-40B4-BE49-F238E27FC236}">
                <a16:creationId xmlns:a16="http://schemas.microsoft.com/office/drawing/2014/main" id="{58BE3CC7-081B-474A-BE07-7EB288AA3C04}"/>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pic>
        <p:nvPicPr>
          <p:cNvPr id="15" name="Picture 14">
            <a:extLst>
              <a:ext uri="{FF2B5EF4-FFF2-40B4-BE49-F238E27FC236}">
                <a16:creationId xmlns:a16="http://schemas.microsoft.com/office/drawing/2014/main" id="{054EFA86-C021-4615-9EDD-CB68E260856E}"/>
              </a:ext>
            </a:extLst>
          </p:cNvPr>
          <p:cNvPicPr>
            <a:picLocks noChangeAspect="1"/>
          </p:cNvPicPr>
          <p:nvPr userDrawn="1"/>
        </p:nvPicPr>
        <p:blipFill>
          <a:blip r:embed="rId3"/>
          <a:stretch>
            <a:fillRect/>
          </a:stretch>
        </p:blipFill>
        <p:spPr>
          <a:xfrm>
            <a:off x="2479817" y="2755258"/>
            <a:ext cx="818872" cy="818895"/>
          </a:xfrm>
          <a:prstGeom prst="rect">
            <a:avLst/>
          </a:prstGeom>
        </p:spPr>
      </p:pic>
      <p:pic>
        <p:nvPicPr>
          <p:cNvPr id="16" name="Picture 15">
            <a:extLst>
              <a:ext uri="{FF2B5EF4-FFF2-40B4-BE49-F238E27FC236}">
                <a16:creationId xmlns:a16="http://schemas.microsoft.com/office/drawing/2014/main" id="{500F4ADF-1571-4715-BF90-7D525A2DDD40}"/>
              </a:ext>
            </a:extLst>
          </p:cNvPr>
          <p:cNvPicPr>
            <a:picLocks noChangeAspect="1"/>
          </p:cNvPicPr>
          <p:nvPr userDrawn="1"/>
        </p:nvPicPr>
        <p:blipFill rotWithShape="1">
          <a:blip r:embed="rId4"/>
          <a:srcRect l="12038"/>
          <a:stretch/>
        </p:blipFill>
        <p:spPr>
          <a:xfrm>
            <a:off x="9423486" y="6262550"/>
            <a:ext cx="2401521" cy="410305"/>
          </a:xfrm>
          <a:prstGeom prst="rect">
            <a:avLst/>
          </a:prstGeom>
        </p:spPr>
      </p:pic>
      <p:sp>
        <p:nvSpPr>
          <p:cNvPr id="17" name="Freeform 21">
            <a:extLst>
              <a:ext uri="{FF2B5EF4-FFF2-40B4-BE49-F238E27FC236}">
                <a16:creationId xmlns:a16="http://schemas.microsoft.com/office/drawing/2014/main" id="{58581955-7F3A-4FC4-A4D9-588A070E4D71}"/>
              </a:ext>
            </a:extLst>
          </p:cNvPr>
          <p:cNvSpPr>
            <a:spLocks noChangeAspect="1"/>
          </p:cNvSpPr>
          <p:nvPr userDrawn="1"/>
        </p:nvSpPr>
        <p:spPr bwMode="auto">
          <a:xfrm>
            <a:off x="9030853" y="6314738"/>
            <a:ext cx="304785" cy="305929"/>
          </a:xfrm>
          <a:custGeom>
            <a:avLst/>
            <a:gdLst>
              <a:gd name="T0" fmla="*/ 454 w 695"/>
              <a:gd name="T1" fmla="*/ 0 h 695"/>
              <a:gd name="T2" fmla="*/ 695 w 695"/>
              <a:gd name="T3" fmla="*/ 294 h 695"/>
              <a:gd name="T4" fmla="*/ 695 w 695"/>
              <a:gd name="T5" fmla="*/ 398 h 695"/>
              <a:gd name="T6" fmla="*/ 454 w 695"/>
              <a:gd name="T7" fmla="*/ 695 h 695"/>
              <a:gd name="T8" fmla="*/ 313 w 695"/>
              <a:gd name="T9" fmla="*/ 695 h 695"/>
              <a:gd name="T10" fmla="*/ 444 w 695"/>
              <a:gd name="T11" fmla="*/ 418 h 695"/>
              <a:gd name="T12" fmla="*/ 0 w 695"/>
              <a:gd name="T13" fmla="*/ 418 h 695"/>
              <a:gd name="T14" fmla="*/ 0 w 695"/>
              <a:gd name="T15" fmla="*/ 277 h 695"/>
              <a:gd name="T16" fmla="*/ 448 w 695"/>
              <a:gd name="T17" fmla="*/ 277 h 695"/>
              <a:gd name="T18" fmla="*/ 313 w 695"/>
              <a:gd name="T19" fmla="*/ 0 h 695"/>
              <a:gd name="T20" fmla="*/ 454 w 695"/>
              <a:gd name="T2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695">
                <a:moveTo>
                  <a:pt x="454" y="0"/>
                </a:moveTo>
                <a:cubicBezTo>
                  <a:pt x="460" y="132"/>
                  <a:pt x="571" y="268"/>
                  <a:pt x="695" y="294"/>
                </a:cubicBezTo>
                <a:cubicBezTo>
                  <a:pt x="695" y="398"/>
                  <a:pt x="695" y="398"/>
                  <a:pt x="695" y="398"/>
                </a:cubicBezTo>
                <a:cubicBezTo>
                  <a:pt x="572" y="428"/>
                  <a:pt x="460" y="560"/>
                  <a:pt x="454" y="695"/>
                </a:cubicBezTo>
                <a:cubicBezTo>
                  <a:pt x="313" y="695"/>
                  <a:pt x="313" y="695"/>
                  <a:pt x="313" y="695"/>
                </a:cubicBezTo>
                <a:cubicBezTo>
                  <a:pt x="321" y="584"/>
                  <a:pt x="371" y="485"/>
                  <a:pt x="444" y="418"/>
                </a:cubicBezTo>
                <a:cubicBezTo>
                  <a:pt x="0" y="418"/>
                  <a:pt x="0" y="418"/>
                  <a:pt x="0" y="418"/>
                </a:cubicBezTo>
                <a:cubicBezTo>
                  <a:pt x="0" y="277"/>
                  <a:pt x="0" y="277"/>
                  <a:pt x="0" y="277"/>
                </a:cubicBezTo>
                <a:cubicBezTo>
                  <a:pt x="448" y="277"/>
                  <a:pt x="448" y="277"/>
                  <a:pt x="448" y="277"/>
                </a:cubicBezTo>
                <a:cubicBezTo>
                  <a:pt x="372" y="210"/>
                  <a:pt x="321" y="111"/>
                  <a:pt x="313" y="0"/>
                </a:cubicBezTo>
                <a:lnTo>
                  <a:pt x="454" y="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lang="en-AU" sz="1799"/>
          </a:p>
        </p:txBody>
      </p:sp>
      <p:sp>
        <p:nvSpPr>
          <p:cNvPr id="18" name="TextBox 17" descr="InstructionsBox">
            <a:extLst>
              <a:ext uri="{FF2B5EF4-FFF2-40B4-BE49-F238E27FC236}">
                <a16:creationId xmlns:a16="http://schemas.microsoft.com/office/drawing/2014/main" id="{25CBBAEA-E205-4F89-82FC-AD260973155D}"/>
              </a:ext>
            </a:extLst>
          </p:cNvPr>
          <p:cNvSpPr txBox="1"/>
          <p:nvPr userDrawn="1"/>
        </p:nvSpPr>
        <p:spPr>
          <a:xfrm>
            <a:off x="2" y="-1224011"/>
            <a:ext cx="6094025" cy="1169280"/>
          </a:xfrm>
          <a:prstGeom prst="rect">
            <a:avLst/>
          </a:prstGeom>
          <a:solidFill>
            <a:schemeClr val="accent1"/>
          </a:solidFill>
        </p:spPr>
        <p:txBody>
          <a:bodyPr wrap="square" rtlCol="0">
            <a:spAutoFit/>
          </a:bodyPr>
          <a:lstStyle/>
          <a:p>
            <a:pPr>
              <a:spcBef>
                <a:spcPts val="0"/>
              </a:spcBef>
              <a:spcAft>
                <a:spcPts val="0"/>
              </a:spcAft>
            </a:pPr>
            <a:r>
              <a:rPr lang="en-AU" sz="1400">
                <a:solidFill>
                  <a:schemeClr val="tx1"/>
                </a:solidFill>
              </a:rPr>
              <a:t>For this slide design, you can choose your own image by right-clicking </a:t>
            </a:r>
            <a:br>
              <a:rPr lang="en-AU" sz="1400">
                <a:solidFill>
                  <a:schemeClr val="tx1"/>
                </a:solidFill>
              </a:rPr>
            </a:br>
            <a:r>
              <a:rPr lang="en-AU" sz="1400">
                <a:solidFill>
                  <a:schemeClr val="tx1"/>
                </a:solidFill>
              </a:rPr>
              <a:t>somewhere on the slide, not in a content placeholder.</a:t>
            </a:r>
          </a:p>
          <a:p>
            <a:pPr>
              <a:spcBef>
                <a:spcPts val="0"/>
              </a:spcBef>
              <a:spcAft>
                <a:spcPts val="0"/>
              </a:spcAft>
            </a:pPr>
            <a:r>
              <a:rPr lang="en-US" sz="1400">
                <a:solidFill>
                  <a:schemeClr val="tx1"/>
                </a:solidFill>
              </a:rPr>
              <a:t>‘Format Background’</a:t>
            </a:r>
          </a:p>
          <a:p>
            <a:pPr>
              <a:spcBef>
                <a:spcPts val="0"/>
              </a:spcBef>
              <a:spcAft>
                <a:spcPts val="0"/>
              </a:spcAft>
            </a:pPr>
            <a:r>
              <a:rPr lang="en-US" sz="1400">
                <a:solidFill>
                  <a:schemeClr val="tx1"/>
                </a:solidFill>
              </a:rPr>
              <a:t>Under the ‘Fill’ menu, ‘Picture’ is already selected</a:t>
            </a:r>
          </a:p>
          <a:p>
            <a:pPr>
              <a:spcBef>
                <a:spcPts val="0"/>
              </a:spcBef>
              <a:spcAft>
                <a:spcPts val="0"/>
              </a:spcAft>
            </a:pPr>
            <a:r>
              <a:rPr lang="en-US" sz="1400">
                <a:solidFill>
                  <a:schemeClr val="tx1"/>
                </a:solidFill>
              </a:rPr>
              <a:t>Go to the ‘File’ button and select another image</a:t>
            </a:r>
          </a:p>
        </p:txBody>
      </p:sp>
    </p:spTree>
    <p:extLst>
      <p:ext uri="{BB962C8B-B14F-4D97-AF65-F5344CB8AC3E}">
        <p14:creationId xmlns:p14="http://schemas.microsoft.com/office/powerpoint/2010/main" val="1363142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nfographic Tex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75AD-76AB-4193-B1A6-42138C32C521}"/>
              </a:ext>
            </a:extLst>
          </p:cNvPr>
          <p:cNvSpPr>
            <a:spLocks noGrp="1"/>
          </p:cNvSpPr>
          <p:nvPr>
            <p:ph type="title"/>
          </p:nvPr>
        </p:nvSpPr>
        <p:spPr>
          <a:xfrm>
            <a:off x="245999" y="214770"/>
            <a:ext cx="11696829" cy="653874"/>
          </a:xfrm>
        </p:spPr>
        <p:txBody>
          <a:bodyPr/>
          <a:lstStyle>
            <a:lvl1pPr>
              <a:lnSpc>
                <a:spcPct val="85000"/>
              </a:lnSpc>
              <a:defRPr sz="4999">
                <a:solidFill>
                  <a:schemeClr val="bg1"/>
                </a:solidFill>
              </a:defRPr>
            </a:lvl1pPr>
          </a:lstStyle>
          <a:p>
            <a:r>
              <a:rPr lang="en-US"/>
              <a:t>Click to edit Master title style</a:t>
            </a:r>
            <a:endParaRPr lang="en-AU"/>
          </a:p>
        </p:txBody>
      </p:sp>
      <p:sp>
        <p:nvSpPr>
          <p:cNvPr id="4" name="TextBox 3" descr="InstructionsBox">
            <a:extLst>
              <a:ext uri="{FF2B5EF4-FFF2-40B4-BE49-F238E27FC236}">
                <a16:creationId xmlns:a16="http://schemas.microsoft.com/office/drawing/2014/main" id="{3B5C68C1-463E-43E9-A64B-F3CC20AE6FA0}"/>
              </a:ext>
            </a:extLst>
          </p:cNvPr>
          <p:cNvSpPr txBox="1"/>
          <p:nvPr/>
        </p:nvSpPr>
        <p:spPr>
          <a:xfrm>
            <a:off x="6167989" y="-621674"/>
            <a:ext cx="6024011" cy="523099"/>
          </a:xfrm>
          <a:prstGeom prst="rect">
            <a:avLst/>
          </a:prstGeom>
          <a:solidFill>
            <a:schemeClr val="accent2"/>
          </a:solidFill>
        </p:spPr>
        <p:txBody>
          <a:bodyPr wrap="square" rtlCol="0">
            <a:spAutoFit/>
          </a:bodyPr>
          <a:lstStyle/>
          <a:p>
            <a:r>
              <a:rPr lang="en-US" sz="1400">
                <a:solidFill>
                  <a:schemeClr val="bg1"/>
                </a:solidFill>
              </a:rPr>
              <a:t>Note:</a:t>
            </a:r>
            <a:r>
              <a:rPr lang="en-US" sz="1400" baseline="0">
                <a:solidFill>
                  <a:schemeClr val="bg1"/>
                </a:solidFill>
              </a:rPr>
              <a:t> The At-a-glance graphic in other currencies can be found on the Iconnect Marketing portal</a:t>
            </a:r>
            <a:endParaRPr lang="en-US" sz="1400">
              <a:solidFill>
                <a:schemeClr val="bg1"/>
              </a:solidFill>
            </a:endParaRPr>
          </a:p>
        </p:txBody>
      </p:sp>
      <p:sp>
        <p:nvSpPr>
          <p:cNvPr id="5" name="TextBox 4" descr="InstructionsBox">
            <a:extLst>
              <a:ext uri="{FF2B5EF4-FFF2-40B4-BE49-F238E27FC236}">
                <a16:creationId xmlns:a16="http://schemas.microsoft.com/office/drawing/2014/main" id="{DB3B6B31-2C24-4AB2-B2A0-4D97F2BE5415}"/>
              </a:ext>
            </a:extLst>
          </p:cNvPr>
          <p:cNvSpPr txBox="1"/>
          <p:nvPr/>
        </p:nvSpPr>
        <p:spPr>
          <a:xfrm>
            <a:off x="2" y="-1224011"/>
            <a:ext cx="6094025" cy="1169280"/>
          </a:xfrm>
          <a:prstGeom prst="rect">
            <a:avLst/>
          </a:prstGeom>
          <a:solidFill>
            <a:schemeClr val="accent1"/>
          </a:solidFill>
        </p:spPr>
        <p:txBody>
          <a:bodyPr wrap="square" rtlCol="0">
            <a:spAutoFit/>
          </a:bodyPr>
          <a:lstStyle/>
          <a:p>
            <a:pPr>
              <a:spcBef>
                <a:spcPts val="0"/>
              </a:spcBef>
              <a:spcAft>
                <a:spcPts val="0"/>
              </a:spcAft>
            </a:pPr>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pPr>
              <a:spcBef>
                <a:spcPts val="0"/>
              </a:spcBef>
              <a:spcAft>
                <a:spcPts val="0"/>
              </a:spcAft>
            </a:pPr>
            <a:r>
              <a:rPr lang="en-US" sz="1400">
                <a:solidFill>
                  <a:schemeClr val="bg1"/>
                </a:solidFill>
              </a:rPr>
              <a:t>‘Format Background’</a:t>
            </a:r>
          </a:p>
          <a:p>
            <a:pPr>
              <a:spcBef>
                <a:spcPts val="0"/>
              </a:spcBef>
              <a:spcAft>
                <a:spcPts val="0"/>
              </a:spcAft>
            </a:pPr>
            <a:r>
              <a:rPr lang="en-US" sz="1400">
                <a:solidFill>
                  <a:schemeClr val="bg1"/>
                </a:solidFill>
              </a:rPr>
              <a:t>Under the ‘Fill’ menu, ‘Picture’ is already selected</a:t>
            </a:r>
          </a:p>
          <a:p>
            <a:pPr>
              <a:spcBef>
                <a:spcPts val="0"/>
              </a:spcBef>
              <a:spcAft>
                <a:spcPts val="0"/>
              </a:spcAft>
            </a:pPr>
            <a:r>
              <a:rPr lang="en-US" sz="1400">
                <a:solidFill>
                  <a:schemeClr val="bg1"/>
                </a:solidFill>
              </a:rPr>
              <a:t>Go to the ‘File’ button and select another image</a:t>
            </a:r>
          </a:p>
        </p:txBody>
      </p:sp>
      <p:sp>
        <p:nvSpPr>
          <p:cNvPr id="6" name="TextBox 5" descr="InstructionsBox">
            <a:extLst>
              <a:ext uri="{FF2B5EF4-FFF2-40B4-BE49-F238E27FC236}">
                <a16:creationId xmlns:a16="http://schemas.microsoft.com/office/drawing/2014/main" id="{0FFBB3F4-9823-4B2D-AFA1-05E3575C0539}"/>
              </a:ext>
            </a:extLst>
          </p:cNvPr>
          <p:cNvSpPr txBox="1"/>
          <p:nvPr userDrawn="1"/>
        </p:nvSpPr>
        <p:spPr>
          <a:xfrm>
            <a:off x="6167989" y="-621674"/>
            <a:ext cx="6024011" cy="523099"/>
          </a:xfrm>
          <a:prstGeom prst="rect">
            <a:avLst/>
          </a:prstGeom>
          <a:solidFill>
            <a:schemeClr val="accent2"/>
          </a:solidFill>
        </p:spPr>
        <p:txBody>
          <a:bodyPr wrap="square" rtlCol="0">
            <a:spAutoFit/>
          </a:bodyPr>
          <a:lstStyle/>
          <a:p>
            <a:r>
              <a:rPr lang="en-US" sz="1400">
                <a:solidFill>
                  <a:schemeClr val="bg1"/>
                </a:solidFill>
              </a:rPr>
              <a:t>Note:</a:t>
            </a:r>
            <a:r>
              <a:rPr lang="en-US" sz="1400" baseline="0">
                <a:solidFill>
                  <a:schemeClr val="bg1"/>
                </a:solidFill>
              </a:rPr>
              <a:t> The At-a-glance graphic in other currencies can be found on the Iconnect Marketing portal</a:t>
            </a:r>
            <a:endParaRPr lang="en-US" sz="1400">
              <a:solidFill>
                <a:schemeClr val="bg1"/>
              </a:solidFill>
            </a:endParaRPr>
          </a:p>
        </p:txBody>
      </p:sp>
      <p:sp>
        <p:nvSpPr>
          <p:cNvPr id="7" name="TextBox 6" descr="InstructionsBox">
            <a:extLst>
              <a:ext uri="{FF2B5EF4-FFF2-40B4-BE49-F238E27FC236}">
                <a16:creationId xmlns:a16="http://schemas.microsoft.com/office/drawing/2014/main" id="{47D6912C-43E9-4032-9CD1-7FB83109877D}"/>
              </a:ext>
            </a:extLst>
          </p:cNvPr>
          <p:cNvSpPr txBox="1"/>
          <p:nvPr userDrawn="1"/>
        </p:nvSpPr>
        <p:spPr>
          <a:xfrm>
            <a:off x="2" y="-1224011"/>
            <a:ext cx="6094025" cy="1169280"/>
          </a:xfrm>
          <a:prstGeom prst="rect">
            <a:avLst/>
          </a:prstGeom>
          <a:solidFill>
            <a:schemeClr val="accent1"/>
          </a:solidFill>
        </p:spPr>
        <p:txBody>
          <a:bodyPr wrap="square" rtlCol="0">
            <a:spAutoFit/>
          </a:bodyPr>
          <a:lstStyle/>
          <a:p>
            <a:pPr>
              <a:spcBef>
                <a:spcPts val="0"/>
              </a:spcBef>
              <a:spcAft>
                <a:spcPts val="0"/>
              </a:spcAft>
            </a:pPr>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pPr>
              <a:spcBef>
                <a:spcPts val="0"/>
              </a:spcBef>
              <a:spcAft>
                <a:spcPts val="0"/>
              </a:spcAft>
            </a:pPr>
            <a:r>
              <a:rPr lang="en-US" sz="1400">
                <a:solidFill>
                  <a:schemeClr val="bg1"/>
                </a:solidFill>
              </a:rPr>
              <a:t>‘Format Background’</a:t>
            </a:r>
          </a:p>
          <a:p>
            <a:pPr>
              <a:spcBef>
                <a:spcPts val="0"/>
              </a:spcBef>
              <a:spcAft>
                <a:spcPts val="0"/>
              </a:spcAft>
            </a:pPr>
            <a:r>
              <a:rPr lang="en-US" sz="1400">
                <a:solidFill>
                  <a:schemeClr val="bg1"/>
                </a:solidFill>
              </a:rPr>
              <a:t>Under the ‘Fill’ menu, ‘Picture’ is already selected</a:t>
            </a:r>
          </a:p>
          <a:p>
            <a:pPr>
              <a:spcBef>
                <a:spcPts val="0"/>
              </a:spcBef>
              <a:spcAft>
                <a:spcPts val="0"/>
              </a:spcAft>
            </a:pPr>
            <a:r>
              <a:rPr lang="en-US" sz="1400">
                <a:solidFill>
                  <a:schemeClr val="bg1"/>
                </a:solidFill>
              </a:rPr>
              <a:t>Go to the ‘File’ button and select another image</a:t>
            </a:r>
          </a:p>
        </p:txBody>
      </p:sp>
    </p:spTree>
    <p:extLst>
      <p:ext uri="{BB962C8B-B14F-4D97-AF65-F5344CB8AC3E}">
        <p14:creationId xmlns:p14="http://schemas.microsoft.com/office/powerpoint/2010/main" val="189916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out Text">
    <p:bg>
      <p:bgPr>
        <a:solidFill>
          <a:srgbClr val="FF005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2E9303-54C9-4416-B6BA-9FF045393B42}"/>
              </a:ext>
            </a:extLst>
          </p:cNvPr>
          <p:cNvSpPr txBox="1"/>
          <p:nvPr userDrawn="1"/>
        </p:nvSpPr>
        <p:spPr>
          <a:xfrm>
            <a:off x="2" y="-1052461"/>
            <a:ext cx="6094025" cy="953886"/>
          </a:xfrm>
          <a:prstGeom prst="rect">
            <a:avLst/>
          </a:prstGeom>
          <a:solidFill>
            <a:schemeClr val="accent1"/>
          </a:solidFill>
        </p:spPr>
        <p:txBody>
          <a:bodyPr wrap="square" rtlCol="0">
            <a:spAutoFit/>
          </a:bodyPr>
          <a:lstStyle/>
          <a:p>
            <a:r>
              <a:rPr lang="en-AU" sz="1400">
                <a:solidFill>
                  <a:schemeClr val="bg1"/>
                </a:solidFill>
              </a:rPr>
              <a:t>For this slide design, you can choose your own background colour by right-clicking somewhere on the slide, not in a content placeholder.</a:t>
            </a:r>
          </a:p>
          <a:p>
            <a:r>
              <a:rPr lang="en-US" sz="1400">
                <a:solidFill>
                  <a:schemeClr val="bg1"/>
                </a:solidFill>
              </a:rPr>
              <a:t>‘Format Background</a:t>
            </a:r>
          </a:p>
          <a:p>
            <a:r>
              <a:rPr lang="en-US" sz="1400">
                <a:solidFill>
                  <a:schemeClr val="bg1"/>
                </a:solidFill>
              </a:rPr>
              <a:t>Under the ‘Solid Fill’ menu, change the ‘</a:t>
            </a:r>
            <a:r>
              <a:rPr lang="en-US" sz="1400" err="1">
                <a:solidFill>
                  <a:schemeClr val="bg1"/>
                </a:solidFill>
              </a:rPr>
              <a:t>Colour</a:t>
            </a:r>
            <a:r>
              <a:rPr lang="en-US" sz="1400">
                <a:solidFill>
                  <a:schemeClr val="bg1"/>
                </a:solidFill>
              </a:rPr>
              <a:t>’ paint tin.</a:t>
            </a:r>
          </a:p>
        </p:txBody>
      </p:sp>
      <p:sp>
        <p:nvSpPr>
          <p:cNvPr id="13" name="Title 12">
            <a:extLst>
              <a:ext uri="{FF2B5EF4-FFF2-40B4-BE49-F238E27FC236}">
                <a16:creationId xmlns:a16="http://schemas.microsoft.com/office/drawing/2014/main" id="{8BF46B24-42DD-4E1E-8B8E-44C7097244D5}"/>
              </a:ext>
            </a:extLst>
          </p:cNvPr>
          <p:cNvSpPr>
            <a:spLocks noGrp="1"/>
          </p:cNvSpPr>
          <p:nvPr>
            <p:ph type="title" hasCustomPrompt="1"/>
          </p:nvPr>
        </p:nvSpPr>
        <p:spPr>
          <a:xfrm>
            <a:off x="246000" y="214769"/>
            <a:ext cx="11696829" cy="1255437"/>
          </a:xfrm>
        </p:spPr>
        <p:txBody>
          <a:bodyPr/>
          <a:lstStyle>
            <a:lvl1pPr>
              <a:lnSpc>
                <a:spcPct val="85000"/>
              </a:lnSpc>
              <a:defRPr sz="9596"/>
            </a:lvl1pPr>
          </a:lstStyle>
          <a:p>
            <a:r>
              <a:rPr lang="en-US"/>
              <a:t>[Enter text]</a:t>
            </a:r>
            <a:endParaRPr lang="en-AU"/>
          </a:p>
        </p:txBody>
      </p:sp>
    </p:spTree>
    <p:extLst>
      <p:ext uri="{BB962C8B-B14F-4D97-AF65-F5344CB8AC3E}">
        <p14:creationId xmlns:p14="http://schemas.microsoft.com/office/powerpoint/2010/main" val="158556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eature Title &amp; Content">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245999" y="1542692"/>
            <a:ext cx="11696829" cy="4837581"/>
          </a:xfrm>
        </p:spPr>
        <p:txBody>
          <a:bodyPr>
            <a:noAutofit/>
          </a:bodyPr>
          <a:lstStyle>
            <a:lvl1pPr>
              <a:defRPr lang="en-US" dirty="0" smtClean="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buClr>
                <a:schemeClr val="bg1"/>
              </a:buClr>
              <a:defRPr lang="en-US" dirty="0">
                <a:solidFill>
                  <a:schemeClr val="bg1"/>
                </a:solidFill>
              </a:defRPr>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US" dirty="0" smtClean="0">
                <a:solidFill>
                  <a:schemeClr val="bg1"/>
                </a:solidFill>
              </a:defRPr>
            </a:lvl5pPr>
            <a:lvl6pPr>
              <a:defRPr lang="en-US" dirty="0" smtClean="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Title 2">
            <a:extLst>
              <a:ext uri="{FF2B5EF4-FFF2-40B4-BE49-F238E27FC236}">
                <a16:creationId xmlns:a16="http://schemas.microsoft.com/office/drawing/2014/main" id="{23AA8CBA-E463-48B6-B348-050369FEDAE4}"/>
              </a:ext>
            </a:extLst>
          </p:cNvPr>
          <p:cNvSpPr>
            <a:spLocks noGrp="1"/>
          </p:cNvSpPr>
          <p:nvPr>
            <p:ph type="title" hasCustomPrompt="1"/>
          </p:nvPr>
        </p:nvSpPr>
        <p:spPr/>
        <p:txBody>
          <a:bodyPr/>
          <a:lstStyle>
            <a:lvl1pPr>
              <a:defRPr>
                <a:solidFill>
                  <a:schemeClr val="bg1"/>
                </a:solidFill>
              </a:defRPr>
            </a:lvl1pPr>
          </a:lstStyle>
          <a:p>
            <a:r>
              <a:rPr lang="en-AU" noProof="0"/>
              <a:t>Click to add text</a:t>
            </a:r>
            <a:endParaRPr lang="en-AU"/>
          </a:p>
        </p:txBody>
      </p:sp>
      <p:sp>
        <p:nvSpPr>
          <p:cNvPr id="2" name="Date Placeholder 1">
            <a:extLst>
              <a:ext uri="{FF2B5EF4-FFF2-40B4-BE49-F238E27FC236}">
                <a16:creationId xmlns:a16="http://schemas.microsoft.com/office/drawing/2014/main" id="{937798B8-CB14-4782-A2A4-943ED6901DAF}"/>
              </a:ext>
            </a:extLst>
          </p:cNvPr>
          <p:cNvSpPr>
            <a:spLocks noGrp="1"/>
          </p:cNvSpPr>
          <p:nvPr>
            <p:ph type="dt" sz="half" idx="12"/>
          </p:nvPr>
        </p:nvSpPr>
        <p:spPr/>
        <p:txBody>
          <a:bodyPr/>
          <a:lstStyle>
            <a:lvl1pPr>
              <a:defRPr>
                <a:solidFill>
                  <a:schemeClr val="bg1"/>
                </a:solidFill>
              </a:defRPr>
            </a:lvl1pPr>
          </a:lstStyle>
          <a:p>
            <a:pPr algn="r"/>
            <a:r>
              <a:rPr lang="en-US"/>
              <a:t>l   GHD</a:t>
            </a:r>
            <a:endParaRPr lang="en-AU"/>
          </a:p>
        </p:txBody>
      </p:sp>
      <p:sp>
        <p:nvSpPr>
          <p:cNvPr id="5" name="Footer Placeholder 4">
            <a:extLst>
              <a:ext uri="{FF2B5EF4-FFF2-40B4-BE49-F238E27FC236}">
                <a16:creationId xmlns:a16="http://schemas.microsoft.com/office/drawing/2014/main" id="{003FE211-A277-46D2-8BA7-244C0BD3EDDB}"/>
              </a:ext>
            </a:extLst>
          </p:cNvPr>
          <p:cNvSpPr>
            <a:spLocks noGrp="1"/>
          </p:cNvSpPr>
          <p:nvPr>
            <p:ph type="ftr" sz="quarter" idx="13"/>
          </p:nvPr>
        </p:nvSpPr>
        <p:spPr/>
        <p:txBody>
          <a:bodyPr/>
          <a:lstStyle>
            <a:lvl1pPr>
              <a:defRPr>
                <a:solidFill>
                  <a:schemeClr val="bg1"/>
                </a:solidFill>
              </a:defRPr>
            </a:lvl1pPr>
          </a:lstStyle>
          <a:p>
            <a:pPr algn="r"/>
            <a:r>
              <a:rPr lang="en-AU"/>
              <a:t>[Footer text]</a:t>
            </a:r>
          </a:p>
        </p:txBody>
      </p:sp>
      <p:sp>
        <p:nvSpPr>
          <p:cNvPr id="6" name="Slide Number Placeholder 5">
            <a:extLst>
              <a:ext uri="{FF2B5EF4-FFF2-40B4-BE49-F238E27FC236}">
                <a16:creationId xmlns:a16="http://schemas.microsoft.com/office/drawing/2014/main" id="{3B90A4D6-7037-4875-BA0C-0DEEF7F4F475}"/>
              </a:ext>
            </a:extLst>
          </p:cNvPr>
          <p:cNvSpPr>
            <a:spLocks noGrp="1"/>
          </p:cNvSpPr>
          <p:nvPr>
            <p:ph type="sldNum" sz="quarter" idx="14"/>
          </p:nvPr>
        </p:nvSpPr>
        <p:spPr/>
        <p:txBody>
          <a:bodyPr/>
          <a:lstStyle>
            <a:lvl1pPr>
              <a:defRPr>
                <a:solidFill>
                  <a:schemeClr val="bg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210525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245999" y="1542691"/>
            <a:ext cx="11696829" cy="4837581"/>
          </a:xfrm>
        </p:spPr>
        <p:txBody>
          <a:bodyPr>
            <a:noAutofit/>
          </a:bodyPr>
          <a:lstStyle>
            <a:lvl1pPr>
              <a:defRPr lang="en-US" dirty="0" smtClean="0"/>
            </a:lvl1pPr>
            <a:lvl2pPr>
              <a:buClr>
                <a:schemeClr val="tx1"/>
              </a:buClr>
              <a:defRPr lang="en-US" dirty="0"/>
            </a:lvl2pPr>
            <a:lvl3pPr>
              <a:defRPr lang="en-US" dirty="0"/>
            </a:lvl3pPr>
            <a:lvl4pPr>
              <a:defRPr lang="en-US"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US" dirty="0" smtClean="0"/>
            </a:lvl5pPr>
            <a:lvl6pPr>
              <a:defRPr lang="en-US" dirty="0" smtClean="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Title 2">
            <a:extLst>
              <a:ext uri="{FF2B5EF4-FFF2-40B4-BE49-F238E27FC236}">
                <a16:creationId xmlns:a16="http://schemas.microsoft.com/office/drawing/2014/main" id="{23AA8CBA-E463-48B6-B348-050369FEDAE4}"/>
              </a:ext>
            </a:extLst>
          </p:cNvPr>
          <p:cNvSpPr>
            <a:spLocks noGrp="1"/>
          </p:cNvSpPr>
          <p:nvPr>
            <p:ph type="title" hasCustomPrompt="1"/>
          </p:nvPr>
        </p:nvSpPr>
        <p:spPr/>
        <p:txBody>
          <a:bodyPr/>
          <a:lstStyle/>
          <a:p>
            <a:r>
              <a:rPr lang="en-AU" noProof="0"/>
              <a:t>Click to add text</a:t>
            </a:r>
            <a:endParaRPr lang="en-AU"/>
          </a:p>
        </p:txBody>
      </p:sp>
      <p:sp>
        <p:nvSpPr>
          <p:cNvPr id="2" name="Date Placeholder 1">
            <a:extLst>
              <a:ext uri="{FF2B5EF4-FFF2-40B4-BE49-F238E27FC236}">
                <a16:creationId xmlns:a16="http://schemas.microsoft.com/office/drawing/2014/main" id="{36DF822D-924D-49B7-8C77-EA6B5E59F867}"/>
              </a:ext>
            </a:extLst>
          </p:cNvPr>
          <p:cNvSpPr>
            <a:spLocks noGrp="1"/>
          </p:cNvSpPr>
          <p:nvPr>
            <p:ph type="dt" sz="half" idx="12"/>
          </p:nvPr>
        </p:nvSpPr>
        <p:spPr/>
        <p:txBody>
          <a:bodyPr/>
          <a:lstStyle/>
          <a:p>
            <a:pPr algn="r"/>
            <a:r>
              <a:rPr lang="en-US"/>
              <a:t>l   GHD</a:t>
            </a:r>
            <a:endParaRPr lang="en-AU"/>
          </a:p>
        </p:txBody>
      </p:sp>
      <p:sp>
        <p:nvSpPr>
          <p:cNvPr id="5" name="Footer Placeholder 4">
            <a:extLst>
              <a:ext uri="{FF2B5EF4-FFF2-40B4-BE49-F238E27FC236}">
                <a16:creationId xmlns:a16="http://schemas.microsoft.com/office/drawing/2014/main" id="{39790A2F-FDEA-417A-B995-7C74B9AF3F6B}"/>
              </a:ext>
            </a:extLst>
          </p:cNvPr>
          <p:cNvSpPr>
            <a:spLocks noGrp="1"/>
          </p:cNvSpPr>
          <p:nvPr>
            <p:ph type="ftr" sz="quarter" idx="13"/>
          </p:nvPr>
        </p:nvSpPr>
        <p:spPr/>
        <p:txBody>
          <a:bodyPr/>
          <a:lstStyle/>
          <a:p>
            <a:pPr algn="r"/>
            <a:r>
              <a:rPr lang="en-AU"/>
              <a:t>[Footer text]</a:t>
            </a:r>
          </a:p>
        </p:txBody>
      </p:sp>
      <p:sp>
        <p:nvSpPr>
          <p:cNvPr id="6" name="Slide Number Placeholder 5">
            <a:extLst>
              <a:ext uri="{FF2B5EF4-FFF2-40B4-BE49-F238E27FC236}">
                <a16:creationId xmlns:a16="http://schemas.microsoft.com/office/drawing/2014/main" id="{1E731DD4-ECD4-45F2-9281-7039495BF5A7}"/>
              </a:ext>
            </a:extLst>
          </p:cNvPr>
          <p:cNvSpPr>
            <a:spLocks noGrp="1"/>
          </p:cNvSpPr>
          <p:nvPr>
            <p:ph type="sldNum" sz="quarter" idx="1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0773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mage &amp; 2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0"/>
            <a:ext cx="6096000" cy="685800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7" name="Content Placeholder 2">
            <a:extLst>
              <a:ext uri="{FF2B5EF4-FFF2-40B4-BE49-F238E27FC236}">
                <a16:creationId xmlns:a16="http://schemas.microsoft.com/office/drawing/2014/main" id="{E1F84224-B3AC-42F0-8AA8-AFDB6D0FE765}"/>
              </a:ext>
            </a:extLst>
          </p:cNvPr>
          <p:cNvSpPr>
            <a:spLocks noGrp="1"/>
          </p:cNvSpPr>
          <p:nvPr>
            <p:ph sz="half" idx="12" hasCustomPrompt="1"/>
          </p:nvPr>
        </p:nvSpPr>
        <p:spPr>
          <a:xfrm>
            <a:off x="6096001" y="3428206"/>
            <a:ext cx="6096000" cy="3428206"/>
          </a:xfrm>
          <a:solidFill>
            <a:srgbClr val="FF0055"/>
          </a:solidFill>
        </p:spPr>
        <p:txBody>
          <a:bodyPr lIns="180000" tIns="180000" rIns="180000" bIns="180000">
            <a:no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238823" y="220613"/>
            <a:ext cx="5704005" cy="3064405"/>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2" name="Date Placeholder 1">
            <a:extLst>
              <a:ext uri="{FF2B5EF4-FFF2-40B4-BE49-F238E27FC236}">
                <a16:creationId xmlns:a16="http://schemas.microsoft.com/office/drawing/2014/main" id="{12E862A7-6EC3-4005-B426-BEEB726A7253}"/>
              </a:ext>
            </a:extLst>
          </p:cNvPr>
          <p:cNvSpPr>
            <a:spLocks noGrp="1"/>
          </p:cNvSpPr>
          <p:nvPr>
            <p:ph type="dt" sz="half" idx="13"/>
          </p:nvPr>
        </p:nvSpPr>
        <p:spPr/>
        <p:txBody>
          <a:bodyPr/>
          <a:lstStyle>
            <a:lvl1pPr>
              <a:defRPr>
                <a:solidFill>
                  <a:schemeClr val="bg1"/>
                </a:solidFill>
              </a:defRPr>
            </a:lvl1pPr>
          </a:lstStyle>
          <a:p>
            <a:pPr algn="r"/>
            <a:r>
              <a:rPr lang="en-US"/>
              <a:t>l   GHD</a:t>
            </a:r>
            <a:endParaRPr lang="en-AU"/>
          </a:p>
        </p:txBody>
      </p:sp>
      <p:sp>
        <p:nvSpPr>
          <p:cNvPr id="3" name="Footer Placeholder 2">
            <a:extLst>
              <a:ext uri="{FF2B5EF4-FFF2-40B4-BE49-F238E27FC236}">
                <a16:creationId xmlns:a16="http://schemas.microsoft.com/office/drawing/2014/main" id="{E1EE35DF-05BF-4572-BC05-FAA63827F64E}"/>
              </a:ext>
            </a:extLst>
          </p:cNvPr>
          <p:cNvSpPr>
            <a:spLocks noGrp="1"/>
          </p:cNvSpPr>
          <p:nvPr>
            <p:ph type="ftr" sz="quarter" idx="14"/>
          </p:nvPr>
        </p:nvSpPr>
        <p:spPr/>
        <p:txBody>
          <a:bodyPr/>
          <a:lstStyle>
            <a:lvl1pPr>
              <a:defRPr>
                <a:solidFill>
                  <a:schemeClr val="bg1"/>
                </a:solidFill>
              </a:defRPr>
            </a:lvl1pPr>
          </a:lstStyle>
          <a:p>
            <a:pPr algn="r"/>
            <a:r>
              <a:rPr lang="en-AU"/>
              <a:t>[Footer text]</a:t>
            </a:r>
          </a:p>
        </p:txBody>
      </p:sp>
      <p:sp>
        <p:nvSpPr>
          <p:cNvPr id="4" name="Slide Number Placeholder 3">
            <a:extLst>
              <a:ext uri="{FF2B5EF4-FFF2-40B4-BE49-F238E27FC236}">
                <a16:creationId xmlns:a16="http://schemas.microsoft.com/office/drawing/2014/main" id="{F9BBE85B-6677-4F4A-AD96-2BCCF0FDA32D}"/>
              </a:ext>
            </a:extLst>
          </p:cNvPr>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0184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ullout, Image &amp;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3428206"/>
            <a:ext cx="6096000" cy="3429794"/>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238823" y="220612"/>
            <a:ext cx="5704005" cy="615966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046A2D94-086B-4A67-9799-F587C4DEA316}"/>
              </a:ext>
            </a:extLst>
          </p:cNvPr>
          <p:cNvSpPr>
            <a:spLocks noGrp="1"/>
          </p:cNvSpPr>
          <p:nvPr>
            <p:ph type="title" hasCustomPrompt="1"/>
          </p:nvPr>
        </p:nvSpPr>
        <p:spPr>
          <a:xfrm>
            <a:off x="0" y="0"/>
            <a:ext cx="6096000" cy="3428206"/>
          </a:xfrm>
          <a:solidFill>
            <a:schemeClr val="tx1"/>
          </a:solidFill>
        </p:spPr>
        <p:txBody>
          <a:bodyPr lIns="216000" tIns="180000" rIns="216000" bIns="180000">
            <a:noAutofit/>
          </a:bodyPr>
          <a:lstStyle>
            <a:lvl1pPr>
              <a:lnSpc>
                <a:spcPct val="85000"/>
              </a:lnSpc>
              <a:defRPr>
                <a:solidFill>
                  <a:schemeClr val="bg1"/>
                </a:solidFill>
              </a:defRPr>
            </a:lvl1pPr>
          </a:lstStyle>
          <a:p>
            <a:r>
              <a:rPr lang="en-US"/>
              <a:t>[Title or pullout text]</a:t>
            </a:r>
            <a:endParaRPr lang="en-AU"/>
          </a:p>
        </p:txBody>
      </p:sp>
      <p:sp>
        <p:nvSpPr>
          <p:cNvPr id="3" name="Date Placeholder 2">
            <a:extLst>
              <a:ext uri="{FF2B5EF4-FFF2-40B4-BE49-F238E27FC236}">
                <a16:creationId xmlns:a16="http://schemas.microsoft.com/office/drawing/2014/main" id="{FEC14D78-FD9F-45EB-BF58-99CE95E6C0CD}"/>
              </a:ext>
            </a:extLst>
          </p:cNvPr>
          <p:cNvSpPr>
            <a:spLocks noGrp="1"/>
          </p:cNvSpPr>
          <p:nvPr>
            <p:ph type="dt" sz="half" idx="12"/>
          </p:nvPr>
        </p:nvSpPr>
        <p:spPr/>
        <p:txBody>
          <a:bodyPr/>
          <a:lstStyle/>
          <a:p>
            <a:pPr algn="r"/>
            <a:r>
              <a:rPr lang="en-US"/>
              <a:t>l   GHD</a:t>
            </a:r>
            <a:endParaRPr lang="en-AU"/>
          </a:p>
        </p:txBody>
      </p:sp>
      <p:sp>
        <p:nvSpPr>
          <p:cNvPr id="4" name="Footer Placeholder 3">
            <a:extLst>
              <a:ext uri="{FF2B5EF4-FFF2-40B4-BE49-F238E27FC236}">
                <a16:creationId xmlns:a16="http://schemas.microsoft.com/office/drawing/2014/main" id="{59D93E2F-2D0A-4543-B72B-41F8746E23F5}"/>
              </a:ext>
            </a:extLst>
          </p:cNvPr>
          <p:cNvSpPr>
            <a:spLocks noGrp="1"/>
          </p:cNvSpPr>
          <p:nvPr>
            <p:ph type="ftr" sz="quarter" idx="13"/>
          </p:nvPr>
        </p:nvSpPr>
        <p:spPr/>
        <p:txBody>
          <a:bodyPr/>
          <a:lstStyle/>
          <a:p>
            <a:pPr algn="r"/>
            <a:r>
              <a:rPr lang="en-AU"/>
              <a:t>[Footer text]</a:t>
            </a:r>
          </a:p>
        </p:txBody>
      </p:sp>
      <p:sp>
        <p:nvSpPr>
          <p:cNvPr id="5" name="Slide Number Placeholder 4">
            <a:extLst>
              <a:ext uri="{FF2B5EF4-FFF2-40B4-BE49-F238E27FC236}">
                <a16:creationId xmlns:a16="http://schemas.microsoft.com/office/drawing/2014/main" id="{1172D213-ACC8-41BD-92F4-A60024D74C95}"/>
              </a:ext>
            </a:extLst>
          </p:cNvPr>
          <p:cNvSpPr>
            <a:spLocks noGrp="1"/>
          </p:cNvSpPr>
          <p:nvPr>
            <p:ph type="sldNum" sz="quarter" idx="1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0217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mall Image &amp; 2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3428206"/>
            <a:ext cx="6096000" cy="3429794"/>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7" name="Content Placeholder 2">
            <a:extLst>
              <a:ext uri="{FF2B5EF4-FFF2-40B4-BE49-F238E27FC236}">
                <a16:creationId xmlns:a16="http://schemas.microsoft.com/office/drawing/2014/main" id="{E1F84224-B3AC-42F0-8AA8-AFDB6D0FE765}"/>
              </a:ext>
            </a:extLst>
          </p:cNvPr>
          <p:cNvSpPr>
            <a:spLocks noGrp="1"/>
          </p:cNvSpPr>
          <p:nvPr>
            <p:ph sz="half" idx="12" hasCustomPrompt="1"/>
          </p:nvPr>
        </p:nvSpPr>
        <p:spPr>
          <a:xfrm>
            <a:off x="0" y="0"/>
            <a:ext cx="6096000" cy="3428206"/>
          </a:xfrm>
          <a:solidFill>
            <a:schemeClr val="tx1"/>
          </a:solidFill>
        </p:spPr>
        <p:txBody>
          <a:bodyPr lIns="180000" tIns="180000" rIns="180000" bIns="180000">
            <a:no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238823" y="220612"/>
            <a:ext cx="5704005" cy="615966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Date Placeholder 1">
            <a:extLst>
              <a:ext uri="{FF2B5EF4-FFF2-40B4-BE49-F238E27FC236}">
                <a16:creationId xmlns:a16="http://schemas.microsoft.com/office/drawing/2014/main" id="{CFF2B06B-C6F0-4E3E-A5B1-2A2DAC8EA4EF}"/>
              </a:ext>
            </a:extLst>
          </p:cNvPr>
          <p:cNvSpPr>
            <a:spLocks noGrp="1"/>
          </p:cNvSpPr>
          <p:nvPr>
            <p:ph type="dt" sz="half" idx="13"/>
          </p:nvPr>
        </p:nvSpPr>
        <p:spPr/>
        <p:txBody>
          <a:bodyPr/>
          <a:lstStyle/>
          <a:p>
            <a:pPr algn="r"/>
            <a:r>
              <a:rPr lang="en-US"/>
              <a:t>l   GHD</a:t>
            </a:r>
            <a:endParaRPr lang="en-AU"/>
          </a:p>
        </p:txBody>
      </p:sp>
      <p:sp>
        <p:nvSpPr>
          <p:cNvPr id="3" name="Footer Placeholder 2">
            <a:extLst>
              <a:ext uri="{FF2B5EF4-FFF2-40B4-BE49-F238E27FC236}">
                <a16:creationId xmlns:a16="http://schemas.microsoft.com/office/drawing/2014/main" id="{8AB31AB5-0065-4957-89A0-FEFB45687CB3}"/>
              </a:ext>
            </a:extLst>
          </p:cNvPr>
          <p:cNvSpPr>
            <a:spLocks noGrp="1"/>
          </p:cNvSpPr>
          <p:nvPr>
            <p:ph type="ftr" sz="quarter" idx="14"/>
          </p:nvPr>
        </p:nvSpPr>
        <p:spPr/>
        <p:txBody>
          <a:bodyPr/>
          <a:lstStyle/>
          <a:p>
            <a:pPr algn="r"/>
            <a:r>
              <a:rPr lang="en-AU"/>
              <a:t>[Footer text]</a:t>
            </a:r>
          </a:p>
        </p:txBody>
      </p:sp>
      <p:sp>
        <p:nvSpPr>
          <p:cNvPr id="4" name="Slide Number Placeholder 3">
            <a:extLst>
              <a:ext uri="{FF2B5EF4-FFF2-40B4-BE49-F238E27FC236}">
                <a16:creationId xmlns:a16="http://schemas.microsoft.com/office/drawing/2014/main" id="{0FCBC6C7-3B10-4D3D-9E67-A7CAFFA0D89C}"/>
              </a:ext>
            </a:extLst>
          </p:cNvPr>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60863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Image &amp; 2 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1"/>
            <a:ext cx="6096000" cy="4955028"/>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6311967" y="1542692"/>
            <a:ext cx="5630861" cy="1670334"/>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3" name="Title 2">
            <a:extLst>
              <a:ext uri="{FF2B5EF4-FFF2-40B4-BE49-F238E27FC236}">
                <a16:creationId xmlns:a16="http://schemas.microsoft.com/office/drawing/2014/main" id="{7380BFD1-F3F6-46CC-89C8-F2D033954F86}"/>
              </a:ext>
            </a:extLst>
          </p:cNvPr>
          <p:cNvSpPr>
            <a:spLocks noGrp="1"/>
          </p:cNvSpPr>
          <p:nvPr>
            <p:ph type="title" hasCustomPrompt="1"/>
          </p:nvPr>
        </p:nvSpPr>
        <p:spPr>
          <a:xfrm>
            <a:off x="6311967" y="214770"/>
            <a:ext cx="5630861" cy="496944"/>
          </a:xfrm>
        </p:spPr>
        <p:txBody>
          <a:bodyPr/>
          <a:lstStyle>
            <a:lvl1pPr>
              <a:lnSpc>
                <a:spcPct val="85000"/>
              </a:lnSpc>
              <a:defRPr/>
            </a:lvl1pPr>
          </a:lstStyle>
          <a:p>
            <a:r>
              <a:rPr lang="en-US"/>
              <a:t>[Title or pullout text]</a:t>
            </a:r>
            <a:endParaRPr lang="en-AU"/>
          </a:p>
        </p:txBody>
      </p:sp>
      <p:sp>
        <p:nvSpPr>
          <p:cNvPr id="7" name="Content Placeholder 3">
            <a:extLst>
              <a:ext uri="{FF2B5EF4-FFF2-40B4-BE49-F238E27FC236}">
                <a16:creationId xmlns:a16="http://schemas.microsoft.com/office/drawing/2014/main" id="{2ED00EF2-DD99-4532-81F0-3204C520AA84}"/>
              </a:ext>
            </a:extLst>
          </p:cNvPr>
          <p:cNvSpPr>
            <a:spLocks noGrp="1"/>
          </p:cNvSpPr>
          <p:nvPr>
            <p:ph sz="half" idx="12" hasCustomPrompt="1"/>
          </p:nvPr>
        </p:nvSpPr>
        <p:spPr>
          <a:xfrm>
            <a:off x="253745" y="5084802"/>
            <a:ext cx="5626287" cy="129547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9" name="Picture Placeholder 2">
            <a:extLst>
              <a:ext uri="{FF2B5EF4-FFF2-40B4-BE49-F238E27FC236}">
                <a16:creationId xmlns:a16="http://schemas.microsoft.com/office/drawing/2014/main" id="{1E90F13C-AABA-4C19-B815-59A9956BD304}"/>
              </a:ext>
            </a:extLst>
          </p:cNvPr>
          <p:cNvSpPr>
            <a:spLocks noGrp="1"/>
          </p:cNvSpPr>
          <p:nvPr>
            <p:ph type="pic" idx="13" hasCustomPrompt="1"/>
          </p:nvPr>
        </p:nvSpPr>
        <p:spPr>
          <a:xfrm>
            <a:off x="6096001" y="3428206"/>
            <a:ext cx="6096000" cy="3429794"/>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2" name="Date Placeholder 1">
            <a:extLst>
              <a:ext uri="{FF2B5EF4-FFF2-40B4-BE49-F238E27FC236}">
                <a16:creationId xmlns:a16="http://schemas.microsoft.com/office/drawing/2014/main" id="{CE5710B9-3347-40B5-88AA-EDC827C182FC}"/>
              </a:ext>
            </a:extLst>
          </p:cNvPr>
          <p:cNvSpPr>
            <a:spLocks noGrp="1"/>
          </p:cNvSpPr>
          <p:nvPr>
            <p:ph type="dt" sz="half" idx="14"/>
          </p:nvPr>
        </p:nvSpPr>
        <p:spPr/>
        <p:txBody>
          <a:bodyPr/>
          <a:lstStyle/>
          <a:p>
            <a:pPr algn="r"/>
            <a:r>
              <a:rPr lang="en-US"/>
              <a:t>l   GHD</a:t>
            </a:r>
            <a:endParaRPr lang="en-AU"/>
          </a:p>
        </p:txBody>
      </p:sp>
      <p:sp>
        <p:nvSpPr>
          <p:cNvPr id="4" name="Footer Placeholder 3">
            <a:extLst>
              <a:ext uri="{FF2B5EF4-FFF2-40B4-BE49-F238E27FC236}">
                <a16:creationId xmlns:a16="http://schemas.microsoft.com/office/drawing/2014/main" id="{DA449A56-8CF1-4154-881A-9F9306D6D3A5}"/>
              </a:ext>
            </a:extLst>
          </p:cNvPr>
          <p:cNvSpPr>
            <a:spLocks noGrp="1"/>
          </p:cNvSpPr>
          <p:nvPr>
            <p:ph type="ftr" sz="quarter" idx="15"/>
          </p:nvPr>
        </p:nvSpPr>
        <p:spPr/>
        <p:txBody>
          <a:bodyPr/>
          <a:lstStyle/>
          <a:p>
            <a:pPr algn="r"/>
            <a:r>
              <a:rPr lang="en-AU"/>
              <a:t>[Footer text]</a:t>
            </a:r>
          </a:p>
        </p:txBody>
      </p:sp>
      <p:sp>
        <p:nvSpPr>
          <p:cNvPr id="5" name="Slide Number Placeholder 4">
            <a:extLst>
              <a:ext uri="{FF2B5EF4-FFF2-40B4-BE49-F238E27FC236}">
                <a16:creationId xmlns:a16="http://schemas.microsoft.com/office/drawing/2014/main" id="{9B3C903B-D697-4F6E-B742-C453712C1B52}"/>
              </a:ext>
            </a:extLst>
          </p:cNvPr>
          <p:cNvSpPr>
            <a:spLocks noGrp="1"/>
          </p:cNvSpPr>
          <p:nvPr>
            <p:ph type="sldNum" sz="quarter" idx="1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2555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Multiple Content, Image &amp; Ic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6096001" y="-1"/>
            <a:ext cx="6096000" cy="4955028"/>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You will need to send the icon to back to be able to click icon to add picture here</a:t>
            </a:r>
            <a:br>
              <a:rPr lang="en-AU" noProof="0"/>
            </a:br>
            <a:br>
              <a:rPr lang="en-AU" noProof="0"/>
            </a:br>
            <a:br>
              <a:rPr lang="en-AU" noProof="0"/>
            </a:br>
            <a:br>
              <a:rPr lang="en-AU" noProof="0"/>
            </a:br>
            <a:br>
              <a:rPr lang="en-AU" noProof="0"/>
            </a:br>
            <a:br>
              <a:rPr lang="en-AU" noProof="0"/>
            </a:b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273383" y="1542692"/>
            <a:ext cx="5606649" cy="1670334"/>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3" name="Title 2">
            <a:extLst>
              <a:ext uri="{FF2B5EF4-FFF2-40B4-BE49-F238E27FC236}">
                <a16:creationId xmlns:a16="http://schemas.microsoft.com/office/drawing/2014/main" id="{7380BFD1-F3F6-46CC-89C8-F2D033954F86}"/>
              </a:ext>
            </a:extLst>
          </p:cNvPr>
          <p:cNvSpPr>
            <a:spLocks noGrp="1"/>
          </p:cNvSpPr>
          <p:nvPr>
            <p:ph type="title" hasCustomPrompt="1"/>
          </p:nvPr>
        </p:nvSpPr>
        <p:spPr>
          <a:xfrm>
            <a:off x="273383" y="214770"/>
            <a:ext cx="5606649" cy="496944"/>
          </a:xfrm>
        </p:spPr>
        <p:txBody>
          <a:bodyPr/>
          <a:lstStyle>
            <a:lvl1pPr>
              <a:lnSpc>
                <a:spcPct val="85000"/>
              </a:lnSpc>
              <a:defRPr/>
            </a:lvl1pPr>
          </a:lstStyle>
          <a:p>
            <a:r>
              <a:rPr lang="en-US"/>
              <a:t>[Title or pullout text]</a:t>
            </a:r>
            <a:endParaRPr lang="en-AU"/>
          </a:p>
        </p:txBody>
      </p:sp>
      <p:sp>
        <p:nvSpPr>
          <p:cNvPr id="10" name="Content Placeholder 2">
            <a:extLst>
              <a:ext uri="{FF2B5EF4-FFF2-40B4-BE49-F238E27FC236}">
                <a16:creationId xmlns:a16="http://schemas.microsoft.com/office/drawing/2014/main" id="{CD0D67B6-A678-42D5-99B1-3FDA162B7425}"/>
              </a:ext>
            </a:extLst>
          </p:cNvPr>
          <p:cNvSpPr>
            <a:spLocks noGrp="1"/>
          </p:cNvSpPr>
          <p:nvPr>
            <p:ph sz="half" idx="13" hasCustomPrompt="1"/>
          </p:nvPr>
        </p:nvSpPr>
        <p:spPr>
          <a:xfrm>
            <a:off x="0" y="3428206"/>
            <a:ext cx="6096000" cy="3428206"/>
          </a:xfrm>
          <a:solidFill>
            <a:schemeClr val="tx1"/>
          </a:solidFill>
        </p:spPr>
        <p:txBody>
          <a:bodyPr lIns="216000" tIns="180000" rIns="216000" bIns="180000">
            <a:no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11" name="Content Placeholder 2">
            <a:extLst>
              <a:ext uri="{FF2B5EF4-FFF2-40B4-BE49-F238E27FC236}">
                <a16:creationId xmlns:a16="http://schemas.microsoft.com/office/drawing/2014/main" id="{DD11B552-CF49-423B-8F60-1B60C51C6224}"/>
              </a:ext>
            </a:extLst>
          </p:cNvPr>
          <p:cNvSpPr>
            <a:spLocks noGrp="1"/>
          </p:cNvSpPr>
          <p:nvPr>
            <p:ph sz="half" idx="14" hasCustomPrompt="1"/>
          </p:nvPr>
        </p:nvSpPr>
        <p:spPr>
          <a:xfrm>
            <a:off x="6096001" y="4955027"/>
            <a:ext cx="6096000" cy="1901386"/>
          </a:xfrm>
          <a:solidFill>
            <a:srgbClr val="FF0055"/>
          </a:solidFill>
        </p:spPr>
        <p:txBody>
          <a:bodyPr lIns="180000" tIns="180000" rIns="180000" bIns="180000">
            <a:noAutofit/>
          </a:bodyPr>
          <a:lstStyle>
            <a:lvl1pPr>
              <a:defRPr lang="en-AU" noProof="0" dirty="0"/>
            </a:lvl1pPr>
            <a:lvl2pPr>
              <a:buClr>
                <a:schemeClr val="tx1"/>
              </a:buClr>
              <a:buFont typeface="Arial" panose="020B0604020202020204" pitchFamily="34" charset="0"/>
              <a:buChar char="–"/>
              <a:defRPr lang="en-AU" noProof="0" dirty="0"/>
            </a:lvl2pPr>
            <a:lvl3pPr>
              <a:buClr>
                <a:schemeClr val="tx1"/>
              </a:buClr>
              <a:buFont typeface="Arial" panose="020B0604020202020204" pitchFamily="34" charset="0"/>
              <a:buChar char="•"/>
              <a:defRPr lang="en-AU" noProof="0" dirty="0">
                <a:solidFill>
                  <a:srgbClr val="000000"/>
                </a:solidFill>
              </a:defRPr>
            </a:lvl3pPr>
            <a:lvl4pPr>
              <a:buClr>
                <a:schemeClr val="tx1"/>
              </a:buClr>
              <a:buFont typeface="Arial" panose="020B0604020202020204" pitchFamily="34" charset="0"/>
              <a:buChar char="–"/>
              <a:defRPr lang="en-AU" noProof="0"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buClr>
                <a:srgbClr val="000000"/>
              </a:buClr>
              <a:defRPr lang="en-AU" noProof="0" dirty="0"/>
            </a:lvl7pPr>
            <a:lvl8pPr>
              <a:buClr>
                <a:srgbClr val="000000"/>
              </a:buClr>
              <a:defRPr lang="en-AU" noProof="0" dirty="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12" name="Picture Placeholder 2">
            <a:extLst>
              <a:ext uri="{FF2B5EF4-FFF2-40B4-BE49-F238E27FC236}">
                <a16:creationId xmlns:a16="http://schemas.microsoft.com/office/drawing/2014/main" id="{191CE881-D9CF-473E-8D3D-A3C732C1E30A}"/>
              </a:ext>
            </a:extLst>
          </p:cNvPr>
          <p:cNvSpPr>
            <a:spLocks noGrp="1"/>
          </p:cNvSpPr>
          <p:nvPr>
            <p:ph type="pic" idx="12" hasCustomPrompt="1"/>
          </p:nvPr>
        </p:nvSpPr>
        <p:spPr>
          <a:xfrm>
            <a:off x="8388291" y="1721782"/>
            <a:ext cx="1511416" cy="1511460"/>
          </a:xfrm>
          <a:no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[Icon]</a:t>
            </a:r>
            <a:br>
              <a:rPr lang="en-AU" noProof="0"/>
            </a:br>
            <a:br>
              <a:rPr lang="en-AU" noProof="0"/>
            </a:br>
            <a:endParaRPr lang="en-AU" noProof="0"/>
          </a:p>
        </p:txBody>
      </p:sp>
      <p:sp>
        <p:nvSpPr>
          <p:cNvPr id="2" name="Date Placeholder 1">
            <a:extLst>
              <a:ext uri="{FF2B5EF4-FFF2-40B4-BE49-F238E27FC236}">
                <a16:creationId xmlns:a16="http://schemas.microsoft.com/office/drawing/2014/main" id="{D06A45A5-934E-4484-8C00-56555A632159}"/>
              </a:ext>
            </a:extLst>
          </p:cNvPr>
          <p:cNvSpPr>
            <a:spLocks noGrp="1"/>
          </p:cNvSpPr>
          <p:nvPr>
            <p:ph type="dt" sz="half" idx="15"/>
          </p:nvPr>
        </p:nvSpPr>
        <p:spPr/>
        <p:txBody>
          <a:bodyPr/>
          <a:lstStyle/>
          <a:p>
            <a:pPr algn="r"/>
            <a:r>
              <a:rPr lang="en-US"/>
              <a:t>l   GHD</a:t>
            </a:r>
            <a:endParaRPr lang="en-AU"/>
          </a:p>
        </p:txBody>
      </p:sp>
      <p:sp>
        <p:nvSpPr>
          <p:cNvPr id="4" name="Footer Placeholder 3">
            <a:extLst>
              <a:ext uri="{FF2B5EF4-FFF2-40B4-BE49-F238E27FC236}">
                <a16:creationId xmlns:a16="http://schemas.microsoft.com/office/drawing/2014/main" id="{1FFEE8A5-5444-4B8A-A295-A67CB3E9AF6F}"/>
              </a:ext>
            </a:extLst>
          </p:cNvPr>
          <p:cNvSpPr>
            <a:spLocks noGrp="1"/>
          </p:cNvSpPr>
          <p:nvPr>
            <p:ph type="ftr" sz="quarter" idx="16"/>
          </p:nvPr>
        </p:nvSpPr>
        <p:spPr/>
        <p:txBody>
          <a:bodyPr/>
          <a:lstStyle/>
          <a:p>
            <a:pPr algn="r"/>
            <a:r>
              <a:rPr lang="en-AU"/>
              <a:t>[Footer text]</a:t>
            </a:r>
          </a:p>
        </p:txBody>
      </p:sp>
      <p:sp>
        <p:nvSpPr>
          <p:cNvPr id="5" name="Slide Number Placeholder 4">
            <a:extLst>
              <a:ext uri="{FF2B5EF4-FFF2-40B4-BE49-F238E27FC236}">
                <a16:creationId xmlns:a16="http://schemas.microsoft.com/office/drawing/2014/main" id="{7DEC6669-7101-46F0-B84C-661BDEA2F402}"/>
              </a:ext>
            </a:extLst>
          </p:cNvPr>
          <p:cNvSpPr>
            <a:spLocks noGrp="1"/>
          </p:cNvSpPr>
          <p:nvPr>
            <p:ph type="sldNum" sz="quarter" idx="17"/>
          </p:nvPr>
        </p:nvSpPr>
        <p:spPr/>
        <p:txBody>
          <a:bodyPr/>
          <a:lstStyle>
            <a:lvl1pPr>
              <a:defRPr>
                <a:solidFill>
                  <a:schemeClr val="bg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15621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hoto, Icon &amp; Pullout">
    <p:bg>
      <p:bgPr>
        <a:solidFill>
          <a:srgbClr val="BFCDD7"/>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661E3B6-9F54-417B-8B87-A4779901C0C5}"/>
              </a:ext>
            </a:extLst>
          </p:cNvPr>
          <p:cNvSpPr>
            <a:spLocks noGrp="1"/>
          </p:cNvSpPr>
          <p:nvPr>
            <p:ph type="pic" idx="11" hasCustomPrompt="1"/>
          </p:nvPr>
        </p:nvSpPr>
        <p:spPr>
          <a:xfrm>
            <a:off x="0" y="0"/>
            <a:ext cx="6096000" cy="685800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8" name="Content Placeholder 3">
            <a:extLst>
              <a:ext uri="{FF2B5EF4-FFF2-40B4-BE49-F238E27FC236}">
                <a16:creationId xmlns:a16="http://schemas.microsoft.com/office/drawing/2014/main" id="{F98764B8-2EB5-4129-AA00-2E7A6B65AE20}"/>
              </a:ext>
            </a:extLst>
          </p:cNvPr>
          <p:cNvSpPr>
            <a:spLocks noGrp="1"/>
          </p:cNvSpPr>
          <p:nvPr>
            <p:ph sz="half" idx="2" hasCustomPrompt="1"/>
          </p:nvPr>
        </p:nvSpPr>
        <p:spPr>
          <a:xfrm>
            <a:off x="7607774" y="3429001"/>
            <a:ext cx="4335053" cy="2951272"/>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3" name="Title 2">
            <a:extLst>
              <a:ext uri="{FF2B5EF4-FFF2-40B4-BE49-F238E27FC236}">
                <a16:creationId xmlns:a16="http://schemas.microsoft.com/office/drawing/2014/main" id="{5D2A7AAA-F794-49A5-BAA8-E5396BB6F316}"/>
              </a:ext>
            </a:extLst>
          </p:cNvPr>
          <p:cNvSpPr>
            <a:spLocks noGrp="1"/>
          </p:cNvSpPr>
          <p:nvPr>
            <p:ph type="title" hasCustomPrompt="1"/>
          </p:nvPr>
        </p:nvSpPr>
        <p:spPr>
          <a:xfrm>
            <a:off x="6238823" y="214770"/>
            <a:ext cx="5704005" cy="653874"/>
          </a:xfrm>
        </p:spPr>
        <p:txBody>
          <a:bodyPr/>
          <a:lstStyle>
            <a:lvl1pPr>
              <a:lnSpc>
                <a:spcPct val="85000"/>
              </a:lnSpc>
              <a:defRPr sz="4999"/>
            </a:lvl1pPr>
          </a:lstStyle>
          <a:p>
            <a:r>
              <a:rPr lang="en-US"/>
              <a:t>[Pullout text]</a:t>
            </a:r>
            <a:endParaRPr lang="en-AU"/>
          </a:p>
        </p:txBody>
      </p:sp>
      <p:sp>
        <p:nvSpPr>
          <p:cNvPr id="9" name="Picture Placeholder 2">
            <a:extLst>
              <a:ext uri="{FF2B5EF4-FFF2-40B4-BE49-F238E27FC236}">
                <a16:creationId xmlns:a16="http://schemas.microsoft.com/office/drawing/2014/main" id="{2CFE84CB-C24F-40E9-8BCB-8EF83AB52260}"/>
              </a:ext>
            </a:extLst>
          </p:cNvPr>
          <p:cNvSpPr>
            <a:spLocks noGrp="1"/>
          </p:cNvSpPr>
          <p:nvPr>
            <p:ph type="pic" idx="12" hasCustomPrompt="1"/>
          </p:nvPr>
        </p:nvSpPr>
        <p:spPr>
          <a:xfrm>
            <a:off x="6240336" y="3429001"/>
            <a:ext cx="1079719" cy="1079750"/>
          </a:xfrm>
          <a:no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[Icon]</a:t>
            </a:r>
            <a:br>
              <a:rPr lang="en-AU" noProof="0"/>
            </a:br>
            <a:br>
              <a:rPr lang="en-AU" noProof="0"/>
            </a:br>
            <a:endParaRPr lang="en-AU" noProof="0"/>
          </a:p>
        </p:txBody>
      </p:sp>
      <p:sp>
        <p:nvSpPr>
          <p:cNvPr id="2" name="Date Placeholder 1">
            <a:extLst>
              <a:ext uri="{FF2B5EF4-FFF2-40B4-BE49-F238E27FC236}">
                <a16:creationId xmlns:a16="http://schemas.microsoft.com/office/drawing/2014/main" id="{55A174A4-773B-4158-A873-E6FD06A120A9}"/>
              </a:ext>
            </a:extLst>
          </p:cNvPr>
          <p:cNvSpPr>
            <a:spLocks noGrp="1"/>
          </p:cNvSpPr>
          <p:nvPr>
            <p:ph type="dt" sz="half" idx="13"/>
          </p:nvPr>
        </p:nvSpPr>
        <p:spPr/>
        <p:txBody>
          <a:bodyPr/>
          <a:lstStyle/>
          <a:p>
            <a:pPr algn="r"/>
            <a:r>
              <a:rPr lang="en-US"/>
              <a:t>l   GHD</a:t>
            </a:r>
            <a:endParaRPr lang="en-AU"/>
          </a:p>
        </p:txBody>
      </p:sp>
      <p:sp>
        <p:nvSpPr>
          <p:cNvPr id="5" name="Footer Placeholder 4">
            <a:extLst>
              <a:ext uri="{FF2B5EF4-FFF2-40B4-BE49-F238E27FC236}">
                <a16:creationId xmlns:a16="http://schemas.microsoft.com/office/drawing/2014/main" id="{D1C62727-091B-4824-BD90-D37ABBA09BE8}"/>
              </a:ext>
            </a:extLst>
          </p:cNvPr>
          <p:cNvSpPr>
            <a:spLocks noGrp="1"/>
          </p:cNvSpPr>
          <p:nvPr>
            <p:ph type="ftr" sz="quarter" idx="14"/>
          </p:nvPr>
        </p:nvSpPr>
        <p:spPr/>
        <p:txBody>
          <a:bodyPr/>
          <a:lstStyle/>
          <a:p>
            <a:pPr algn="r"/>
            <a:r>
              <a:rPr lang="en-AU"/>
              <a:t>[Footer text]</a:t>
            </a:r>
          </a:p>
        </p:txBody>
      </p:sp>
      <p:sp>
        <p:nvSpPr>
          <p:cNvPr id="7" name="Slide Number Placeholder 6">
            <a:extLst>
              <a:ext uri="{FF2B5EF4-FFF2-40B4-BE49-F238E27FC236}">
                <a16:creationId xmlns:a16="http://schemas.microsoft.com/office/drawing/2014/main" id="{F5C58208-B44D-4CFD-8231-3F476D65148B}"/>
              </a:ext>
            </a:extLst>
          </p:cNvPr>
          <p:cNvSpPr>
            <a:spLocks noGrp="1"/>
          </p:cNvSpPr>
          <p:nvPr>
            <p:ph type="sldNum" sz="quarter" idx="15"/>
          </p:nvPr>
        </p:nvSpPr>
        <p:spPr/>
        <p:txBody>
          <a:bodyPr/>
          <a:lstStyle/>
          <a:p>
            <a:fld id="{E917DE0E-AFB1-41FD-BC35-27DB61CA125F}" type="slidenum">
              <a:rPr lang="en-AU" smtClean="0"/>
              <a:pPr/>
              <a:t>‹#›</a:t>
            </a:fld>
            <a:endParaRPr lang="en-AU"/>
          </a:p>
        </p:txBody>
      </p:sp>
      <p:sp>
        <p:nvSpPr>
          <p:cNvPr id="10" name="TextBox 9" descr="InstructionsBox">
            <a:extLst>
              <a:ext uri="{FF2B5EF4-FFF2-40B4-BE49-F238E27FC236}">
                <a16:creationId xmlns:a16="http://schemas.microsoft.com/office/drawing/2014/main" id="{3203C1C8-0538-4ABD-8399-CFFBDDFA4234}"/>
              </a:ext>
            </a:extLst>
          </p:cNvPr>
          <p:cNvSpPr txBox="1"/>
          <p:nvPr/>
        </p:nvSpPr>
        <p:spPr>
          <a:xfrm>
            <a:off x="2" y="-1224011"/>
            <a:ext cx="6094025" cy="1169280"/>
          </a:xfrm>
          <a:prstGeom prst="rect">
            <a:avLst/>
          </a:prstGeom>
          <a:solidFill>
            <a:schemeClr val="accent1"/>
          </a:solidFill>
        </p:spPr>
        <p:txBody>
          <a:bodyPr wrap="square" rtlCol="0">
            <a:spAutoFit/>
          </a:bodyPr>
          <a:lstStyle/>
          <a:p>
            <a:pPr>
              <a:spcBef>
                <a:spcPts val="0"/>
              </a:spcBef>
              <a:spcAft>
                <a:spcPts val="0"/>
              </a:spcAft>
            </a:pPr>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pPr>
              <a:spcBef>
                <a:spcPts val="0"/>
              </a:spcBef>
              <a:spcAft>
                <a:spcPts val="0"/>
              </a:spcAft>
            </a:pPr>
            <a:r>
              <a:rPr lang="en-US" sz="1400">
                <a:solidFill>
                  <a:schemeClr val="bg1"/>
                </a:solidFill>
              </a:rPr>
              <a:t>‘Format Background’</a:t>
            </a:r>
          </a:p>
          <a:p>
            <a:pPr>
              <a:spcBef>
                <a:spcPts val="0"/>
              </a:spcBef>
              <a:spcAft>
                <a:spcPts val="0"/>
              </a:spcAft>
            </a:pPr>
            <a:r>
              <a:rPr lang="en-US" sz="1400">
                <a:solidFill>
                  <a:schemeClr val="bg1"/>
                </a:solidFill>
              </a:rPr>
              <a:t>Under the ‘Fill’ menu, ‘Picture’ is already selected</a:t>
            </a:r>
          </a:p>
          <a:p>
            <a:pPr>
              <a:spcBef>
                <a:spcPts val="0"/>
              </a:spcBef>
              <a:spcAft>
                <a:spcPts val="0"/>
              </a:spcAft>
            </a:pPr>
            <a:r>
              <a:rPr lang="en-US" sz="1400">
                <a:solidFill>
                  <a:schemeClr val="bg1"/>
                </a:solidFill>
              </a:rPr>
              <a:t>Go to the ‘File’ button and select another image</a:t>
            </a:r>
          </a:p>
        </p:txBody>
      </p:sp>
      <p:sp>
        <p:nvSpPr>
          <p:cNvPr id="11" name="TextBox 10" descr="InstructionsBox">
            <a:extLst>
              <a:ext uri="{FF2B5EF4-FFF2-40B4-BE49-F238E27FC236}">
                <a16:creationId xmlns:a16="http://schemas.microsoft.com/office/drawing/2014/main" id="{69BA03B6-CD5A-41E1-A228-E66145542261}"/>
              </a:ext>
            </a:extLst>
          </p:cNvPr>
          <p:cNvSpPr txBox="1"/>
          <p:nvPr userDrawn="1"/>
        </p:nvSpPr>
        <p:spPr>
          <a:xfrm>
            <a:off x="2" y="-1224011"/>
            <a:ext cx="6094025" cy="1169280"/>
          </a:xfrm>
          <a:prstGeom prst="rect">
            <a:avLst/>
          </a:prstGeom>
          <a:solidFill>
            <a:schemeClr val="accent1"/>
          </a:solidFill>
        </p:spPr>
        <p:txBody>
          <a:bodyPr wrap="square" rtlCol="0">
            <a:spAutoFit/>
          </a:bodyPr>
          <a:lstStyle/>
          <a:p>
            <a:pPr>
              <a:spcBef>
                <a:spcPts val="0"/>
              </a:spcBef>
              <a:spcAft>
                <a:spcPts val="0"/>
              </a:spcAft>
            </a:pPr>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pPr>
              <a:spcBef>
                <a:spcPts val="0"/>
              </a:spcBef>
              <a:spcAft>
                <a:spcPts val="0"/>
              </a:spcAft>
            </a:pPr>
            <a:r>
              <a:rPr lang="en-US" sz="1400">
                <a:solidFill>
                  <a:schemeClr val="bg1"/>
                </a:solidFill>
              </a:rPr>
              <a:t>‘Format Background’</a:t>
            </a:r>
          </a:p>
          <a:p>
            <a:pPr>
              <a:spcBef>
                <a:spcPts val="0"/>
              </a:spcBef>
              <a:spcAft>
                <a:spcPts val="0"/>
              </a:spcAft>
            </a:pPr>
            <a:r>
              <a:rPr lang="en-US" sz="1400">
                <a:solidFill>
                  <a:schemeClr val="bg1"/>
                </a:solidFill>
              </a:rPr>
              <a:t>Under the ‘Fill’ menu, ‘Picture’ is already selected</a:t>
            </a:r>
          </a:p>
          <a:p>
            <a:pPr>
              <a:spcBef>
                <a:spcPts val="0"/>
              </a:spcBef>
              <a:spcAft>
                <a:spcPts val="0"/>
              </a:spcAft>
            </a:pPr>
            <a:r>
              <a:rPr lang="en-US" sz="1400">
                <a:solidFill>
                  <a:schemeClr val="bg1"/>
                </a:solidFill>
              </a:rPr>
              <a:t>Go to the ‘File’ button and select another image</a:t>
            </a:r>
          </a:p>
        </p:txBody>
      </p:sp>
    </p:spTree>
    <p:extLst>
      <p:ext uri="{BB962C8B-B14F-4D97-AF65-F5344CB8AC3E}">
        <p14:creationId xmlns:p14="http://schemas.microsoft.com/office/powerpoint/2010/main" val="23698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ntent Featur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0D65561-9E7B-4DA0-8F96-5070C1E54372}"/>
              </a:ext>
            </a:extLst>
          </p:cNvPr>
          <p:cNvSpPr>
            <a:spLocks noGrp="1"/>
          </p:cNvSpPr>
          <p:nvPr>
            <p:ph sz="half" idx="12" hasCustomPrompt="1"/>
          </p:nvPr>
        </p:nvSpPr>
        <p:spPr>
          <a:xfrm>
            <a:off x="6094413" y="0"/>
            <a:ext cx="6096000" cy="6858000"/>
          </a:xfrm>
          <a:solidFill>
            <a:schemeClr val="tx1"/>
          </a:solidFill>
        </p:spPr>
        <p:txBody>
          <a:bodyPr lIns="180000" tIns="180000" rIns="180000" bIns="180000">
            <a:noAutofit/>
          </a:bodyPr>
          <a:lstStyle>
            <a:lvl1pPr>
              <a:defRPr lang="en-AU" noProof="0" dirty="0" smtClean="0">
                <a:solidFill>
                  <a:schemeClr val="bg1"/>
                </a:solidFill>
              </a:defRPr>
            </a:lvl1pPr>
            <a:lvl2pPr>
              <a:buClr>
                <a:schemeClr val="bg1"/>
              </a:buClr>
              <a:buFont typeface="Arial" panose="020B0604020202020204" pitchFamily="34" charset="0"/>
              <a:buChar char="–"/>
              <a:defRPr lang="en-AU" noProof="0" dirty="0" smtClean="0">
                <a:solidFill>
                  <a:schemeClr val="bg1"/>
                </a:solidFill>
              </a:defRPr>
            </a:lvl2pPr>
            <a:lvl3pPr>
              <a:buClr>
                <a:schemeClr val="bg1"/>
              </a:buClr>
              <a:buFont typeface="Arial" panose="020B0604020202020204" pitchFamily="34" charset="0"/>
              <a:buChar char="•"/>
              <a:defRPr lang="en-AU" noProof="0" dirty="0" smtClean="0">
                <a:solidFill>
                  <a:schemeClr val="bg1"/>
                </a:solidFill>
              </a:defRPr>
            </a:lvl3pPr>
            <a:lvl4pPr>
              <a:buClr>
                <a:schemeClr val="bg1"/>
              </a:buClr>
              <a:buFont typeface="Arial" panose="020B0604020202020204" pitchFamily="34" charset="0"/>
              <a:buChar char="–"/>
              <a:defRPr lang="en-AU" noProof="0" dirty="0" smtClean="0">
                <a:solidFill>
                  <a:schemeClr val="bg1"/>
                </a:solidFill>
              </a:defRPr>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solidFill>
                  <a:schemeClr val="bg1"/>
                </a:solidFill>
              </a:defRPr>
            </a:lvl5pPr>
            <a:lvl6pPr>
              <a:defRPr lang="en-AU" noProof="0" dirty="0" smtClean="0">
                <a:solidFill>
                  <a:schemeClr val="bg1"/>
                </a:solidFill>
              </a:defRPr>
            </a:lvl6pPr>
            <a:lvl7pPr>
              <a:buClr>
                <a:schemeClr val="bg1"/>
              </a:buClr>
              <a:defRPr lang="en-AU" noProof="0" dirty="0" smtClean="0">
                <a:solidFill>
                  <a:schemeClr val="bg1"/>
                </a:solidFill>
              </a:defRPr>
            </a:lvl7pPr>
            <a:lvl8pPr>
              <a:buClr>
                <a:schemeClr val="bg1"/>
              </a:buClr>
              <a:defRPr lang="en-AU" noProof="0" dirty="0" smtClean="0">
                <a:solidFill>
                  <a:schemeClr val="bg1"/>
                </a:solidFill>
              </a:defRPr>
            </a:lvl8pPr>
            <a:lvl9pPr marL="804622" indent="-268208">
              <a:spcBef>
                <a:spcPts val="300"/>
              </a:spcBef>
              <a:spcAft>
                <a:spcPts val="300"/>
              </a:spcAft>
              <a:buFont typeface="+mj-lt"/>
              <a:buAutoNum type="romanLcPeriod"/>
              <a:defRPr lang="en-AU" noProof="0" dirty="0">
                <a:solidFill>
                  <a:schemeClr val="bg1"/>
                </a:solidFill>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3" name="Content Placeholder 2"/>
          <p:cNvSpPr>
            <a:spLocks noGrp="1"/>
          </p:cNvSpPr>
          <p:nvPr>
            <p:ph sz="half" idx="1" hasCustomPrompt="1"/>
          </p:nvPr>
        </p:nvSpPr>
        <p:spPr>
          <a:xfrm>
            <a:off x="245999" y="1542692"/>
            <a:ext cx="5634033" cy="476596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2" name="Title 1">
            <a:extLst>
              <a:ext uri="{FF2B5EF4-FFF2-40B4-BE49-F238E27FC236}">
                <a16:creationId xmlns:a16="http://schemas.microsoft.com/office/drawing/2014/main" id="{A78F6742-6382-4C39-85BC-532CBA123892}"/>
              </a:ext>
            </a:extLst>
          </p:cNvPr>
          <p:cNvSpPr>
            <a:spLocks noGrp="1"/>
          </p:cNvSpPr>
          <p:nvPr>
            <p:ph type="title" hasCustomPrompt="1"/>
          </p:nvPr>
        </p:nvSpPr>
        <p:spPr>
          <a:xfrm>
            <a:off x="246000" y="214769"/>
            <a:ext cx="5634033" cy="526176"/>
          </a:xfrm>
        </p:spPr>
        <p:txBody>
          <a:bodyPr/>
          <a:lstStyle/>
          <a:p>
            <a:r>
              <a:rPr lang="en-AU" noProof="0"/>
              <a:t>Click to add text</a:t>
            </a:r>
            <a:endParaRPr lang="en-AU"/>
          </a:p>
        </p:txBody>
      </p:sp>
      <p:sp>
        <p:nvSpPr>
          <p:cNvPr id="4" name="Date Placeholder 3">
            <a:extLst>
              <a:ext uri="{FF2B5EF4-FFF2-40B4-BE49-F238E27FC236}">
                <a16:creationId xmlns:a16="http://schemas.microsoft.com/office/drawing/2014/main" id="{00B7311D-7A69-48DF-A63A-6DA1ECEC7AB4}"/>
              </a:ext>
            </a:extLst>
          </p:cNvPr>
          <p:cNvSpPr>
            <a:spLocks noGrp="1"/>
          </p:cNvSpPr>
          <p:nvPr>
            <p:ph type="dt" sz="half" idx="13"/>
          </p:nvPr>
        </p:nvSpPr>
        <p:spPr/>
        <p:txBody>
          <a:bodyPr/>
          <a:lstStyle>
            <a:lvl1pPr>
              <a:defRPr>
                <a:solidFill>
                  <a:schemeClr val="bg1"/>
                </a:solidFill>
              </a:defRPr>
            </a:lvl1pPr>
          </a:lstStyle>
          <a:p>
            <a:pPr algn="r"/>
            <a:r>
              <a:rPr lang="en-US"/>
              <a:t>l   GHD</a:t>
            </a:r>
            <a:endParaRPr lang="en-AU"/>
          </a:p>
        </p:txBody>
      </p:sp>
      <p:sp>
        <p:nvSpPr>
          <p:cNvPr id="5" name="Footer Placeholder 4">
            <a:extLst>
              <a:ext uri="{FF2B5EF4-FFF2-40B4-BE49-F238E27FC236}">
                <a16:creationId xmlns:a16="http://schemas.microsoft.com/office/drawing/2014/main" id="{3A01194E-2CE1-4502-AE80-C851D2649CB2}"/>
              </a:ext>
            </a:extLst>
          </p:cNvPr>
          <p:cNvSpPr>
            <a:spLocks noGrp="1"/>
          </p:cNvSpPr>
          <p:nvPr>
            <p:ph type="ftr" sz="quarter" idx="14"/>
          </p:nvPr>
        </p:nvSpPr>
        <p:spPr/>
        <p:txBody>
          <a:bodyPr/>
          <a:lstStyle>
            <a:lvl1pPr>
              <a:defRPr>
                <a:solidFill>
                  <a:schemeClr val="bg1"/>
                </a:solidFill>
              </a:defRPr>
            </a:lvl1pPr>
          </a:lstStyle>
          <a:p>
            <a:pPr algn="r"/>
            <a:r>
              <a:rPr lang="en-AU"/>
              <a:t>[Footer text]</a:t>
            </a:r>
          </a:p>
        </p:txBody>
      </p:sp>
      <p:sp>
        <p:nvSpPr>
          <p:cNvPr id="7" name="Slide Number Placeholder 6">
            <a:extLst>
              <a:ext uri="{FF2B5EF4-FFF2-40B4-BE49-F238E27FC236}">
                <a16:creationId xmlns:a16="http://schemas.microsoft.com/office/drawing/2014/main" id="{B7A13D34-56F0-4B32-AF74-DA8B2499BE69}"/>
              </a:ext>
            </a:extLst>
          </p:cNvPr>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1647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eop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45999" y="2402909"/>
            <a:ext cx="2688369" cy="3951394"/>
          </a:xfrm>
        </p:spPr>
        <p:txBody>
          <a:bodyPr>
            <a:noAutofit/>
          </a:bodyPr>
          <a:lstStyle>
            <a:lvl1pPr>
              <a:spcAft>
                <a:spcPts val="0"/>
              </a:spcAft>
              <a:defRPr lang="en-AU" sz="1400" noProof="0" dirty="0" smtClean="0"/>
            </a:lvl1pPr>
            <a:lvl2pPr>
              <a:spcAft>
                <a:spcPts val="0"/>
              </a:spcAft>
              <a:defRPr lang="en-AU" sz="1400" noProof="0" dirty="0" smtClean="0"/>
            </a:lvl2pPr>
            <a:lvl3pPr>
              <a:spcAft>
                <a:spcPts val="0"/>
              </a:spcAft>
              <a:defRPr lang="en-AU" sz="1400" noProof="0" dirty="0" smtClean="0"/>
            </a:lvl3pPr>
            <a:lvl4pPr>
              <a:spcAft>
                <a:spcPts val="0"/>
              </a:spcAft>
              <a:defRPr lang="en-AU" sz="1400"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4" name="Footer Placeholder 3">
            <a:extLst>
              <a:ext uri="{FF2B5EF4-FFF2-40B4-BE49-F238E27FC236}">
                <a16:creationId xmlns:a16="http://schemas.microsoft.com/office/drawing/2014/main" id="{34DE4292-C095-48DA-B872-5ADE4F289ED8}"/>
              </a:ext>
            </a:extLst>
          </p:cNvPr>
          <p:cNvSpPr>
            <a:spLocks noGrp="1"/>
          </p:cNvSpPr>
          <p:nvPr>
            <p:ph type="ftr" sz="quarter" idx="13"/>
          </p:nvPr>
        </p:nvSpPr>
        <p:spPr/>
        <p:txBody>
          <a:bodyPr/>
          <a:lstStyle>
            <a:lvl1pPr>
              <a:defRPr>
                <a:solidFill>
                  <a:schemeClr val="tx1"/>
                </a:solidFill>
              </a:defRPr>
            </a:lvl1pPr>
          </a:lstStyle>
          <a:p>
            <a:pPr algn="r"/>
            <a:r>
              <a:rPr lang="en-AU"/>
              <a:t>[Footer text]</a:t>
            </a:r>
          </a:p>
        </p:txBody>
      </p:sp>
      <p:sp>
        <p:nvSpPr>
          <p:cNvPr id="5" name="Slide Number Placeholder 4">
            <a:extLst>
              <a:ext uri="{FF2B5EF4-FFF2-40B4-BE49-F238E27FC236}">
                <a16:creationId xmlns:a16="http://schemas.microsoft.com/office/drawing/2014/main" id="{238FDE56-E944-49E4-8B2C-4639F578D51B}"/>
              </a:ext>
            </a:extLst>
          </p:cNvPr>
          <p:cNvSpPr>
            <a:spLocks noGrp="1"/>
          </p:cNvSpPr>
          <p:nvPr>
            <p:ph type="sldNum" sz="quarter" idx="14"/>
          </p:nvPr>
        </p:nvSpPr>
        <p:spPr/>
        <p:txBody>
          <a:bodyPr/>
          <a:lstStyle/>
          <a:p>
            <a:fld id="{E917DE0E-AFB1-41FD-BC35-27DB61CA125F}" type="slidenum">
              <a:rPr lang="en-AU" smtClean="0"/>
              <a:pPr/>
              <a:t>‹#›</a:t>
            </a:fld>
            <a:endParaRPr lang="en-AU"/>
          </a:p>
        </p:txBody>
      </p:sp>
      <p:sp>
        <p:nvSpPr>
          <p:cNvPr id="8" name="Date Placeholder 7">
            <a:extLst>
              <a:ext uri="{FF2B5EF4-FFF2-40B4-BE49-F238E27FC236}">
                <a16:creationId xmlns:a16="http://schemas.microsoft.com/office/drawing/2014/main" id="{E90F4C15-5E4B-4477-BF6A-A56F9659C41B}"/>
              </a:ext>
            </a:extLst>
          </p:cNvPr>
          <p:cNvSpPr>
            <a:spLocks noGrp="1"/>
          </p:cNvSpPr>
          <p:nvPr>
            <p:ph type="dt" sz="half" idx="15"/>
          </p:nvPr>
        </p:nvSpPr>
        <p:spPr/>
        <p:txBody>
          <a:bodyPr/>
          <a:lstStyle>
            <a:lvl1pPr>
              <a:defRPr>
                <a:solidFill>
                  <a:schemeClr val="tx1"/>
                </a:solidFill>
              </a:defRPr>
            </a:lvl1pPr>
          </a:lstStyle>
          <a:p>
            <a:pPr algn="r"/>
            <a:r>
              <a:rPr lang="en-US"/>
              <a:t>l   GHD</a:t>
            </a:r>
            <a:endParaRPr lang="en-AU"/>
          </a:p>
        </p:txBody>
      </p:sp>
      <p:sp>
        <p:nvSpPr>
          <p:cNvPr id="10" name="Title 9">
            <a:extLst>
              <a:ext uri="{FF2B5EF4-FFF2-40B4-BE49-F238E27FC236}">
                <a16:creationId xmlns:a16="http://schemas.microsoft.com/office/drawing/2014/main" id="{B8134CB3-4280-41AF-87CD-A759C25A9E64}"/>
              </a:ext>
            </a:extLst>
          </p:cNvPr>
          <p:cNvSpPr>
            <a:spLocks noGrp="1"/>
          </p:cNvSpPr>
          <p:nvPr>
            <p:ph type="title" hasCustomPrompt="1"/>
          </p:nvPr>
        </p:nvSpPr>
        <p:spPr/>
        <p:txBody>
          <a:bodyPr/>
          <a:lstStyle/>
          <a:p>
            <a:r>
              <a:rPr lang="en-AU" noProof="0"/>
              <a:t>Click to add text</a:t>
            </a:r>
            <a:endParaRPr lang="en-AU"/>
          </a:p>
        </p:txBody>
      </p:sp>
      <p:sp>
        <p:nvSpPr>
          <p:cNvPr id="11" name="Content Placeholder 2">
            <a:extLst>
              <a:ext uri="{FF2B5EF4-FFF2-40B4-BE49-F238E27FC236}">
                <a16:creationId xmlns:a16="http://schemas.microsoft.com/office/drawing/2014/main" id="{97B48C59-8C92-4706-89C4-CF8DA2EF1C7A}"/>
              </a:ext>
            </a:extLst>
          </p:cNvPr>
          <p:cNvSpPr>
            <a:spLocks noGrp="1"/>
          </p:cNvSpPr>
          <p:nvPr>
            <p:ph sz="half" idx="16" hasCustomPrompt="1"/>
          </p:nvPr>
        </p:nvSpPr>
        <p:spPr>
          <a:xfrm>
            <a:off x="1314790" y="1421226"/>
            <a:ext cx="1619578" cy="276935"/>
          </a:xfrm>
        </p:spPr>
        <p:txBody>
          <a:bodyPr wrap="square" anchor="b" anchorCtr="0">
            <a:spAutoFit/>
          </a:bodyPr>
          <a:lstStyle>
            <a:lvl1pPr>
              <a:defRPr lang="en-AU" sz="1799"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[Full Name]</a:t>
            </a:r>
          </a:p>
        </p:txBody>
      </p:sp>
      <p:sp>
        <p:nvSpPr>
          <p:cNvPr id="12" name="Content Placeholder 2">
            <a:extLst>
              <a:ext uri="{FF2B5EF4-FFF2-40B4-BE49-F238E27FC236}">
                <a16:creationId xmlns:a16="http://schemas.microsoft.com/office/drawing/2014/main" id="{D4518DEF-D232-400C-AAEA-890886915CAE}"/>
              </a:ext>
            </a:extLst>
          </p:cNvPr>
          <p:cNvSpPr>
            <a:spLocks noGrp="1"/>
          </p:cNvSpPr>
          <p:nvPr>
            <p:ph sz="half" idx="17" hasCustomPrompt="1"/>
          </p:nvPr>
        </p:nvSpPr>
        <p:spPr>
          <a:xfrm>
            <a:off x="1314790" y="1704206"/>
            <a:ext cx="1619578" cy="215394"/>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[Position Title]</a:t>
            </a:r>
          </a:p>
        </p:txBody>
      </p:sp>
      <p:sp>
        <p:nvSpPr>
          <p:cNvPr id="14" name="Picture Placeholder 13">
            <a:extLst>
              <a:ext uri="{FF2B5EF4-FFF2-40B4-BE49-F238E27FC236}">
                <a16:creationId xmlns:a16="http://schemas.microsoft.com/office/drawing/2014/main" id="{D6D70513-D42A-4B37-BEC2-DC5C34EE6D77}"/>
              </a:ext>
            </a:extLst>
          </p:cNvPr>
          <p:cNvSpPr>
            <a:spLocks noGrp="1"/>
          </p:cNvSpPr>
          <p:nvPr>
            <p:ph type="pic" sz="quarter" idx="18"/>
          </p:nvPr>
        </p:nvSpPr>
        <p:spPr>
          <a:xfrm>
            <a:off x="245999" y="1040049"/>
            <a:ext cx="954731" cy="1179184"/>
          </a:xfrm>
          <a:solidFill>
            <a:schemeClr val="bg1">
              <a:lumMod val="85000"/>
            </a:schemeClr>
          </a:solidFill>
        </p:spPr>
        <p:txBody>
          <a:bodyPr/>
          <a:lstStyle>
            <a:lvl1pPr algn="ctr">
              <a:defRPr sz="1400"/>
            </a:lvl1pPr>
          </a:lstStyle>
          <a:p>
            <a:r>
              <a:rPr lang="en-US"/>
              <a:t>Click icon to add picture</a:t>
            </a:r>
            <a:endParaRPr lang="en-AU"/>
          </a:p>
        </p:txBody>
      </p:sp>
      <p:cxnSp>
        <p:nvCxnSpPr>
          <p:cNvPr id="16" name="Straight Connector 15">
            <a:extLst>
              <a:ext uri="{FF2B5EF4-FFF2-40B4-BE49-F238E27FC236}">
                <a16:creationId xmlns:a16="http://schemas.microsoft.com/office/drawing/2014/main" id="{DFE25C60-6513-44D4-989E-EAA08D897FC1}"/>
              </a:ext>
            </a:extLst>
          </p:cNvPr>
          <p:cNvCxnSpPr>
            <a:cxnSpLocks/>
          </p:cNvCxnSpPr>
          <p:nvPr/>
        </p:nvCxnSpPr>
        <p:spPr>
          <a:xfrm>
            <a:off x="245999" y="2244954"/>
            <a:ext cx="2688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7BEB36FD-EDC5-4433-A4C0-25E2E6E2B333}"/>
              </a:ext>
            </a:extLst>
          </p:cNvPr>
          <p:cNvSpPr>
            <a:spLocks noGrp="1"/>
          </p:cNvSpPr>
          <p:nvPr>
            <p:ph sz="half" idx="19" hasCustomPrompt="1"/>
          </p:nvPr>
        </p:nvSpPr>
        <p:spPr>
          <a:xfrm>
            <a:off x="3247286" y="2402909"/>
            <a:ext cx="2688369" cy="3951394"/>
          </a:xfrm>
        </p:spPr>
        <p:txBody>
          <a:bodyPr>
            <a:noAutofit/>
          </a:bodyPr>
          <a:lstStyle>
            <a:lvl1pPr>
              <a:spcAft>
                <a:spcPts val="0"/>
              </a:spcAft>
              <a:defRPr lang="en-AU" sz="1400" noProof="0" dirty="0" smtClean="0"/>
            </a:lvl1pPr>
            <a:lvl2pPr>
              <a:spcAft>
                <a:spcPts val="0"/>
              </a:spcAft>
              <a:defRPr lang="en-AU" sz="1400" noProof="0" dirty="0" smtClean="0"/>
            </a:lvl2pPr>
            <a:lvl3pPr>
              <a:spcAft>
                <a:spcPts val="0"/>
              </a:spcAft>
              <a:defRPr lang="en-AU" sz="1400" noProof="0" dirty="0" smtClean="0"/>
            </a:lvl3pPr>
            <a:lvl4pPr>
              <a:spcAft>
                <a:spcPts val="0"/>
              </a:spcAft>
              <a:defRPr lang="en-AU" sz="1400"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40" name="Content Placeholder 2">
            <a:extLst>
              <a:ext uri="{FF2B5EF4-FFF2-40B4-BE49-F238E27FC236}">
                <a16:creationId xmlns:a16="http://schemas.microsoft.com/office/drawing/2014/main" id="{05C1969E-AAC3-451E-B160-443C786DBB15}"/>
              </a:ext>
            </a:extLst>
          </p:cNvPr>
          <p:cNvSpPr>
            <a:spLocks noGrp="1"/>
          </p:cNvSpPr>
          <p:nvPr>
            <p:ph sz="half" idx="20" hasCustomPrompt="1"/>
          </p:nvPr>
        </p:nvSpPr>
        <p:spPr>
          <a:xfrm>
            <a:off x="4323850" y="1421226"/>
            <a:ext cx="1619578" cy="276935"/>
          </a:xfrm>
        </p:spPr>
        <p:txBody>
          <a:bodyPr wrap="square" anchor="b" anchorCtr="0">
            <a:spAutoFit/>
          </a:bodyPr>
          <a:lstStyle>
            <a:lvl1pPr>
              <a:defRPr lang="en-AU" sz="1799"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[Full Name]</a:t>
            </a:r>
          </a:p>
        </p:txBody>
      </p:sp>
      <p:sp>
        <p:nvSpPr>
          <p:cNvPr id="41" name="Content Placeholder 2">
            <a:extLst>
              <a:ext uri="{FF2B5EF4-FFF2-40B4-BE49-F238E27FC236}">
                <a16:creationId xmlns:a16="http://schemas.microsoft.com/office/drawing/2014/main" id="{53361715-C88A-4A9F-85FF-DEE2C5E2380F}"/>
              </a:ext>
            </a:extLst>
          </p:cNvPr>
          <p:cNvSpPr>
            <a:spLocks noGrp="1"/>
          </p:cNvSpPr>
          <p:nvPr>
            <p:ph sz="half" idx="21" hasCustomPrompt="1"/>
          </p:nvPr>
        </p:nvSpPr>
        <p:spPr>
          <a:xfrm>
            <a:off x="4323850" y="1704206"/>
            <a:ext cx="1619578" cy="215394"/>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[Position Title]</a:t>
            </a:r>
          </a:p>
        </p:txBody>
      </p:sp>
      <p:sp>
        <p:nvSpPr>
          <p:cNvPr id="42" name="Picture Placeholder 13">
            <a:extLst>
              <a:ext uri="{FF2B5EF4-FFF2-40B4-BE49-F238E27FC236}">
                <a16:creationId xmlns:a16="http://schemas.microsoft.com/office/drawing/2014/main" id="{98A1E166-8ADF-4294-A894-9F740A237185}"/>
              </a:ext>
            </a:extLst>
          </p:cNvPr>
          <p:cNvSpPr>
            <a:spLocks noGrp="1"/>
          </p:cNvSpPr>
          <p:nvPr>
            <p:ph type="pic" sz="quarter" idx="22"/>
          </p:nvPr>
        </p:nvSpPr>
        <p:spPr>
          <a:xfrm>
            <a:off x="3255060" y="1040049"/>
            <a:ext cx="954731" cy="1179184"/>
          </a:xfrm>
          <a:solidFill>
            <a:schemeClr val="bg1">
              <a:lumMod val="85000"/>
            </a:schemeClr>
          </a:solidFill>
        </p:spPr>
        <p:txBody>
          <a:bodyPr/>
          <a:lstStyle>
            <a:lvl1pPr algn="ctr">
              <a:defRPr sz="1400"/>
            </a:lvl1pPr>
          </a:lstStyle>
          <a:p>
            <a:r>
              <a:rPr lang="en-US"/>
              <a:t>Click icon to add picture</a:t>
            </a:r>
            <a:endParaRPr lang="en-AU"/>
          </a:p>
        </p:txBody>
      </p:sp>
      <p:cxnSp>
        <p:nvCxnSpPr>
          <p:cNvPr id="43" name="Straight Connector 42">
            <a:extLst>
              <a:ext uri="{FF2B5EF4-FFF2-40B4-BE49-F238E27FC236}">
                <a16:creationId xmlns:a16="http://schemas.microsoft.com/office/drawing/2014/main" id="{7070F471-E678-4688-8744-B2A7DA2BF18E}"/>
              </a:ext>
            </a:extLst>
          </p:cNvPr>
          <p:cNvCxnSpPr>
            <a:cxnSpLocks/>
          </p:cNvCxnSpPr>
          <p:nvPr/>
        </p:nvCxnSpPr>
        <p:spPr>
          <a:xfrm>
            <a:off x="3255059" y="2244954"/>
            <a:ext cx="2688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EDA74481-E239-4EBF-A7DB-33C93F6C6372}"/>
              </a:ext>
            </a:extLst>
          </p:cNvPr>
          <p:cNvSpPr>
            <a:spLocks noGrp="1"/>
          </p:cNvSpPr>
          <p:nvPr>
            <p:ph sz="half" idx="23" hasCustomPrompt="1"/>
          </p:nvPr>
        </p:nvSpPr>
        <p:spPr>
          <a:xfrm>
            <a:off x="6248572" y="2402909"/>
            <a:ext cx="2688369" cy="3951394"/>
          </a:xfrm>
        </p:spPr>
        <p:txBody>
          <a:bodyPr>
            <a:noAutofit/>
          </a:bodyPr>
          <a:lstStyle>
            <a:lvl1pPr>
              <a:spcAft>
                <a:spcPts val="0"/>
              </a:spcAft>
              <a:defRPr lang="en-AU" sz="1400" noProof="0" dirty="0" smtClean="0"/>
            </a:lvl1pPr>
            <a:lvl2pPr>
              <a:spcAft>
                <a:spcPts val="0"/>
              </a:spcAft>
              <a:defRPr lang="en-AU" sz="1400" noProof="0" dirty="0" smtClean="0"/>
            </a:lvl2pPr>
            <a:lvl3pPr>
              <a:spcAft>
                <a:spcPts val="0"/>
              </a:spcAft>
              <a:defRPr lang="en-AU" sz="1400" noProof="0" dirty="0" smtClean="0"/>
            </a:lvl3pPr>
            <a:lvl4pPr>
              <a:spcAft>
                <a:spcPts val="0"/>
              </a:spcAft>
              <a:defRPr lang="en-AU" sz="1400"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45" name="Content Placeholder 2">
            <a:extLst>
              <a:ext uri="{FF2B5EF4-FFF2-40B4-BE49-F238E27FC236}">
                <a16:creationId xmlns:a16="http://schemas.microsoft.com/office/drawing/2014/main" id="{15C2C9A5-E4B5-4724-BEAE-485B62BE578A}"/>
              </a:ext>
            </a:extLst>
          </p:cNvPr>
          <p:cNvSpPr>
            <a:spLocks noGrp="1"/>
          </p:cNvSpPr>
          <p:nvPr>
            <p:ph sz="half" idx="24" hasCustomPrompt="1"/>
          </p:nvPr>
        </p:nvSpPr>
        <p:spPr>
          <a:xfrm>
            <a:off x="7317363" y="1421226"/>
            <a:ext cx="1619578" cy="276935"/>
          </a:xfrm>
        </p:spPr>
        <p:txBody>
          <a:bodyPr wrap="square" anchor="b" anchorCtr="0">
            <a:spAutoFit/>
          </a:bodyPr>
          <a:lstStyle>
            <a:lvl1pPr>
              <a:defRPr lang="en-AU" sz="1799"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[Full Name]</a:t>
            </a:r>
          </a:p>
        </p:txBody>
      </p:sp>
      <p:sp>
        <p:nvSpPr>
          <p:cNvPr id="46" name="Content Placeholder 2">
            <a:extLst>
              <a:ext uri="{FF2B5EF4-FFF2-40B4-BE49-F238E27FC236}">
                <a16:creationId xmlns:a16="http://schemas.microsoft.com/office/drawing/2014/main" id="{5B02E4D1-5428-4AEA-A15A-AF5A62FE9399}"/>
              </a:ext>
            </a:extLst>
          </p:cNvPr>
          <p:cNvSpPr>
            <a:spLocks noGrp="1"/>
          </p:cNvSpPr>
          <p:nvPr>
            <p:ph sz="half" idx="25" hasCustomPrompt="1"/>
          </p:nvPr>
        </p:nvSpPr>
        <p:spPr>
          <a:xfrm>
            <a:off x="7317363" y="1704206"/>
            <a:ext cx="1619578" cy="215394"/>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[Position Title]</a:t>
            </a:r>
          </a:p>
        </p:txBody>
      </p:sp>
      <p:sp>
        <p:nvSpPr>
          <p:cNvPr id="47" name="Picture Placeholder 13">
            <a:extLst>
              <a:ext uri="{FF2B5EF4-FFF2-40B4-BE49-F238E27FC236}">
                <a16:creationId xmlns:a16="http://schemas.microsoft.com/office/drawing/2014/main" id="{A89AC4C4-1F40-4293-97B3-B1AD581F256A}"/>
              </a:ext>
            </a:extLst>
          </p:cNvPr>
          <p:cNvSpPr>
            <a:spLocks noGrp="1"/>
          </p:cNvSpPr>
          <p:nvPr>
            <p:ph type="pic" sz="quarter" idx="26"/>
          </p:nvPr>
        </p:nvSpPr>
        <p:spPr>
          <a:xfrm>
            <a:off x="6248572" y="1040049"/>
            <a:ext cx="954731" cy="1179184"/>
          </a:xfrm>
          <a:solidFill>
            <a:schemeClr val="bg1">
              <a:lumMod val="85000"/>
            </a:schemeClr>
          </a:solidFill>
        </p:spPr>
        <p:txBody>
          <a:bodyPr/>
          <a:lstStyle>
            <a:lvl1pPr algn="ctr">
              <a:defRPr sz="1400"/>
            </a:lvl1pPr>
          </a:lstStyle>
          <a:p>
            <a:r>
              <a:rPr lang="en-US"/>
              <a:t>Click icon to add picture</a:t>
            </a:r>
            <a:endParaRPr lang="en-AU"/>
          </a:p>
        </p:txBody>
      </p:sp>
      <p:cxnSp>
        <p:nvCxnSpPr>
          <p:cNvPr id="48" name="Straight Connector 47">
            <a:extLst>
              <a:ext uri="{FF2B5EF4-FFF2-40B4-BE49-F238E27FC236}">
                <a16:creationId xmlns:a16="http://schemas.microsoft.com/office/drawing/2014/main" id="{58840C43-2845-4FB7-B959-F0CECC76FFEB}"/>
              </a:ext>
            </a:extLst>
          </p:cNvPr>
          <p:cNvCxnSpPr>
            <a:cxnSpLocks/>
          </p:cNvCxnSpPr>
          <p:nvPr/>
        </p:nvCxnSpPr>
        <p:spPr>
          <a:xfrm>
            <a:off x="6248572" y="2244954"/>
            <a:ext cx="2688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ontent Placeholder 2">
            <a:extLst>
              <a:ext uri="{FF2B5EF4-FFF2-40B4-BE49-F238E27FC236}">
                <a16:creationId xmlns:a16="http://schemas.microsoft.com/office/drawing/2014/main" id="{45BEBA23-57B5-4062-81D6-56325CE2A8A6}"/>
              </a:ext>
            </a:extLst>
          </p:cNvPr>
          <p:cNvSpPr>
            <a:spLocks noGrp="1"/>
          </p:cNvSpPr>
          <p:nvPr>
            <p:ph sz="half" idx="27" hasCustomPrompt="1"/>
          </p:nvPr>
        </p:nvSpPr>
        <p:spPr>
          <a:xfrm>
            <a:off x="9249859" y="2402909"/>
            <a:ext cx="2688369" cy="3951394"/>
          </a:xfrm>
        </p:spPr>
        <p:txBody>
          <a:bodyPr>
            <a:noAutofit/>
          </a:bodyPr>
          <a:lstStyle>
            <a:lvl1pPr>
              <a:spcAft>
                <a:spcPts val="0"/>
              </a:spcAft>
              <a:defRPr lang="en-AU" sz="1400" noProof="0" dirty="0" smtClean="0"/>
            </a:lvl1pPr>
            <a:lvl2pPr>
              <a:spcAft>
                <a:spcPts val="0"/>
              </a:spcAft>
              <a:defRPr lang="en-AU" sz="1400" noProof="0" dirty="0" smtClean="0"/>
            </a:lvl2pPr>
            <a:lvl3pPr>
              <a:spcAft>
                <a:spcPts val="0"/>
              </a:spcAft>
              <a:defRPr lang="en-AU" sz="1400" noProof="0" dirty="0" smtClean="0"/>
            </a:lvl3pPr>
            <a:lvl4pPr>
              <a:spcAft>
                <a:spcPts val="0"/>
              </a:spcAft>
              <a:defRPr lang="en-AU" sz="1400"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p:txBody>
      </p:sp>
      <p:sp>
        <p:nvSpPr>
          <p:cNvPr id="50" name="Content Placeholder 2">
            <a:extLst>
              <a:ext uri="{FF2B5EF4-FFF2-40B4-BE49-F238E27FC236}">
                <a16:creationId xmlns:a16="http://schemas.microsoft.com/office/drawing/2014/main" id="{F35A655B-127D-41E0-8BAC-7BEBAE497DD4}"/>
              </a:ext>
            </a:extLst>
          </p:cNvPr>
          <p:cNvSpPr>
            <a:spLocks noGrp="1"/>
          </p:cNvSpPr>
          <p:nvPr>
            <p:ph sz="half" idx="28" hasCustomPrompt="1"/>
          </p:nvPr>
        </p:nvSpPr>
        <p:spPr>
          <a:xfrm>
            <a:off x="10318649" y="1421226"/>
            <a:ext cx="1619578" cy="276935"/>
          </a:xfrm>
        </p:spPr>
        <p:txBody>
          <a:bodyPr wrap="square" anchor="b" anchorCtr="0">
            <a:spAutoFit/>
          </a:bodyPr>
          <a:lstStyle>
            <a:lvl1pPr>
              <a:defRPr lang="en-AU" sz="1799"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[Full Name]</a:t>
            </a:r>
          </a:p>
        </p:txBody>
      </p:sp>
      <p:sp>
        <p:nvSpPr>
          <p:cNvPr id="51" name="Content Placeholder 2">
            <a:extLst>
              <a:ext uri="{FF2B5EF4-FFF2-40B4-BE49-F238E27FC236}">
                <a16:creationId xmlns:a16="http://schemas.microsoft.com/office/drawing/2014/main" id="{48355EB4-B92B-4E9E-A278-02CEE6CDA289}"/>
              </a:ext>
            </a:extLst>
          </p:cNvPr>
          <p:cNvSpPr>
            <a:spLocks noGrp="1"/>
          </p:cNvSpPr>
          <p:nvPr>
            <p:ph sz="half" idx="29" hasCustomPrompt="1"/>
          </p:nvPr>
        </p:nvSpPr>
        <p:spPr>
          <a:xfrm>
            <a:off x="10318649" y="1704206"/>
            <a:ext cx="1619578" cy="215394"/>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[Position Title]</a:t>
            </a:r>
          </a:p>
        </p:txBody>
      </p:sp>
      <p:sp>
        <p:nvSpPr>
          <p:cNvPr id="52" name="Picture Placeholder 13">
            <a:extLst>
              <a:ext uri="{FF2B5EF4-FFF2-40B4-BE49-F238E27FC236}">
                <a16:creationId xmlns:a16="http://schemas.microsoft.com/office/drawing/2014/main" id="{403170FB-3C91-444E-A6A9-191FE10E2644}"/>
              </a:ext>
            </a:extLst>
          </p:cNvPr>
          <p:cNvSpPr>
            <a:spLocks noGrp="1"/>
          </p:cNvSpPr>
          <p:nvPr>
            <p:ph type="pic" sz="quarter" idx="30"/>
          </p:nvPr>
        </p:nvSpPr>
        <p:spPr>
          <a:xfrm>
            <a:off x="9249858" y="1040049"/>
            <a:ext cx="954731" cy="1179184"/>
          </a:xfrm>
          <a:solidFill>
            <a:schemeClr val="bg1">
              <a:lumMod val="85000"/>
            </a:schemeClr>
          </a:solidFill>
        </p:spPr>
        <p:txBody>
          <a:bodyPr/>
          <a:lstStyle>
            <a:lvl1pPr algn="ctr">
              <a:defRPr sz="1400"/>
            </a:lvl1pPr>
          </a:lstStyle>
          <a:p>
            <a:r>
              <a:rPr lang="en-US"/>
              <a:t>Click icon to add picture</a:t>
            </a:r>
            <a:endParaRPr lang="en-AU"/>
          </a:p>
        </p:txBody>
      </p:sp>
      <p:cxnSp>
        <p:nvCxnSpPr>
          <p:cNvPr id="53" name="Straight Connector 52">
            <a:extLst>
              <a:ext uri="{FF2B5EF4-FFF2-40B4-BE49-F238E27FC236}">
                <a16:creationId xmlns:a16="http://schemas.microsoft.com/office/drawing/2014/main" id="{8D04B792-242D-4E0F-8DDB-5E51A8CFB031}"/>
              </a:ext>
            </a:extLst>
          </p:cNvPr>
          <p:cNvCxnSpPr>
            <a:cxnSpLocks/>
          </p:cNvCxnSpPr>
          <p:nvPr/>
        </p:nvCxnSpPr>
        <p:spPr>
          <a:xfrm>
            <a:off x="9249858" y="2244954"/>
            <a:ext cx="2688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C500590-DC22-4C4B-9938-E6EA255B8E5C}"/>
              </a:ext>
            </a:extLst>
          </p:cNvPr>
          <p:cNvCxnSpPr>
            <a:cxnSpLocks/>
          </p:cNvCxnSpPr>
          <p:nvPr userDrawn="1"/>
        </p:nvCxnSpPr>
        <p:spPr>
          <a:xfrm>
            <a:off x="245999" y="2244954"/>
            <a:ext cx="2688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65C834F-E15A-441F-BD02-099B4FA404C3}"/>
              </a:ext>
            </a:extLst>
          </p:cNvPr>
          <p:cNvCxnSpPr>
            <a:cxnSpLocks/>
          </p:cNvCxnSpPr>
          <p:nvPr userDrawn="1"/>
        </p:nvCxnSpPr>
        <p:spPr>
          <a:xfrm>
            <a:off x="3255059" y="2244954"/>
            <a:ext cx="2688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C8F571-D7BE-4F04-8F01-3E015635BF12}"/>
              </a:ext>
            </a:extLst>
          </p:cNvPr>
          <p:cNvCxnSpPr>
            <a:cxnSpLocks/>
          </p:cNvCxnSpPr>
          <p:nvPr userDrawn="1"/>
        </p:nvCxnSpPr>
        <p:spPr>
          <a:xfrm>
            <a:off x="6248572" y="2244954"/>
            <a:ext cx="2688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4186057-D365-45D3-88DE-7EFA4A59EA4B}"/>
              </a:ext>
            </a:extLst>
          </p:cNvPr>
          <p:cNvCxnSpPr>
            <a:cxnSpLocks/>
          </p:cNvCxnSpPr>
          <p:nvPr userDrawn="1"/>
        </p:nvCxnSpPr>
        <p:spPr>
          <a:xfrm>
            <a:off x="9249858" y="2244954"/>
            <a:ext cx="26885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2E9303-54C9-4416-B6BA-9FF045393B42}"/>
              </a:ext>
            </a:extLst>
          </p:cNvPr>
          <p:cNvSpPr txBox="1"/>
          <p:nvPr userDrawn="1"/>
        </p:nvSpPr>
        <p:spPr>
          <a:xfrm>
            <a:off x="2" y="-1052461"/>
            <a:ext cx="6094025" cy="953886"/>
          </a:xfrm>
          <a:prstGeom prst="rect">
            <a:avLst/>
          </a:prstGeom>
          <a:solidFill>
            <a:schemeClr val="accent1"/>
          </a:solidFill>
        </p:spPr>
        <p:txBody>
          <a:bodyPr wrap="square" rtlCol="0">
            <a:spAutoFit/>
          </a:bodyPr>
          <a:lstStyle/>
          <a:p>
            <a:r>
              <a:rPr lang="en-AU" sz="1400">
                <a:solidFill>
                  <a:schemeClr val="bg1"/>
                </a:solidFill>
              </a:rPr>
              <a:t>For this slide design, you can choose your own background colour by right-clicking somewhere on the slide, not in a content placeholder.</a:t>
            </a:r>
          </a:p>
          <a:p>
            <a:r>
              <a:rPr lang="en-US" sz="1400">
                <a:solidFill>
                  <a:schemeClr val="bg1"/>
                </a:solidFill>
              </a:rPr>
              <a:t>‘Format Background</a:t>
            </a:r>
          </a:p>
          <a:p>
            <a:r>
              <a:rPr lang="en-US" sz="1400">
                <a:solidFill>
                  <a:schemeClr val="bg1"/>
                </a:solidFill>
              </a:rPr>
              <a:t>Under the ‘Solid Fill’ menu, change the ‘</a:t>
            </a:r>
            <a:r>
              <a:rPr lang="en-US" sz="1400" err="1">
                <a:solidFill>
                  <a:schemeClr val="bg1"/>
                </a:solidFill>
              </a:rPr>
              <a:t>Colour</a:t>
            </a:r>
            <a:r>
              <a:rPr lang="en-US" sz="1400">
                <a:solidFill>
                  <a:schemeClr val="bg1"/>
                </a:solidFill>
              </a:rPr>
              <a:t>’ paint tin.</a:t>
            </a:r>
          </a:p>
        </p:txBody>
      </p:sp>
      <p:sp>
        <p:nvSpPr>
          <p:cNvPr id="5" name="Title 1"/>
          <p:cNvSpPr txBox="1">
            <a:spLocks/>
          </p:cNvSpPr>
          <p:nvPr userDrawn="1"/>
        </p:nvSpPr>
        <p:spPr>
          <a:xfrm>
            <a:off x="3432399" y="2637097"/>
            <a:ext cx="11696829" cy="1218513"/>
          </a:xfrm>
          <a:prstGeom prst="rect">
            <a:avLst/>
          </a:prstGeom>
        </p:spPr>
        <p:txBody>
          <a:bodyPr vert="horz" lIns="0" tIns="0" rIns="0" bIns="0" rtlCol="0" anchor="t">
            <a:spAutoFit/>
          </a:bodyPr>
          <a:lstStyle>
            <a:lvl1pPr algn="l" defTabSz="1088776" rtl="0" eaLnBrk="1" latinLnBrk="0" hangingPunct="1">
              <a:lnSpc>
                <a:spcPct val="90000"/>
              </a:lnSpc>
              <a:spcBef>
                <a:spcPct val="0"/>
              </a:spcBef>
              <a:spcAft>
                <a:spcPts val="600"/>
              </a:spcAft>
              <a:buNone/>
              <a:defRPr sz="3800" b="1" kern="1200">
                <a:solidFill>
                  <a:schemeClr val="tx1"/>
                </a:solidFill>
                <a:latin typeface="+mj-lt"/>
                <a:ea typeface="+mj-ea"/>
                <a:cs typeface="+mj-cs"/>
              </a:defRPr>
            </a:lvl1pPr>
          </a:lstStyle>
          <a:p>
            <a:r>
              <a:rPr lang="en-US" sz="8796">
                <a:solidFill>
                  <a:srgbClr val="FF0055"/>
                </a:solidFill>
              </a:rPr>
              <a:t>Thank You</a:t>
            </a:r>
          </a:p>
        </p:txBody>
      </p:sp>
      <p:pic>
        <p:nvPicPr>
          <p:cNvPr id="12" name="Picture 11" descr="Logo&#10;&#10;Description automatically generated">
            <a:extLst>
              <a:ext uri="{FF2B5EF4-FFF2-40B4-BE49-F238E27FC236}">
                <a16:creationId xmlns:a16="http://schemas.microsoft.com/office/drawing/2014/main" id="{CF62B826-9C1F-44F4-8D99-4C2DE2B1393D}"/>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pic>
        <p:nvPicPr>
          <p:cNvPr id="14" name="Picture 13"/>
          <p:cNvPicPr>
            <a:picLocks noChangeAspect="1"/>
          </p:cNvPicPr>
          <p:nvPr userDrawn="1"/>
        </p:nvPicPr>
        <p:blipFill>
          <a:blip r:embed="rId3"/>
          <a:stretch>
            <a:fillRect/>
          </a:stretch>
        </p:blipFill>
        <p:spPr>
          <a:xfrm>
            <a:off x="2479818" y="2755259"/>
            <a:ext cx="818872" cy="818895"/>
          </a:xfrm>
          <a:prstGeom prst="rect">
            <a:avLst/>
          </a:prstGeom>
        </p:spPr>
      </p:pic>
      <p:pic>
        <p:nvPicPr>
          <p:cNvPr id="9" name="Picture 8"/>
          <p:cNvPicPr>
            <a:picLocks noChangeAspect="1"/>
          </p:cNvPicPr>
          <p:nvPr userDrawn="1"/>
        </p:nvPicPr>
        <p:blipFill>
          <a:blip r:embed="rId4"/>
          <a:stretch>
            <a:fillRect/>
          </a:stretch>
        </p:blipFill>
        <p:spPr>
          <a:xfrm>
            <a:off x="9094833" y="6262551"/>
            <a:ext cx="2730175" cy="410305"/>
          </a:xfrm>
          <a:prstGeom prst="rect">
            <a:avLst/>
          </a:prstGeom>
        </p:spPr>
      </p:pic>
    </p:spTree>
    <p:extLst>
      <p:ext uri="{BB962C8B-B14F-4D97-AF65-F5344CB8AC3E}">
        <p14:creationId xmlns:p14="http://schemas.microsoft.com/office/powerpoint/2010/main" val="18965732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rojects">
    <p:spTree>
      <p:nvGrpSpPr>
        <p:cNvPr id="1" name=""/>
        <p:cNvGrpSpPr/>
        <p:nvPr/>
      </p:nvGrpSpPr>
      <p:grpSpPr>
        <a:xfrm>
          <a:off x="0" y="0"/>
          <a:ext cx="0" cy="0"/>
          <a:chOff x="0" y="0"/>
          <a:chExt cx="0" cy="0"/>
        </a:xfrm>
      </p:grpSpPr>
      <p:sp>
        <p:nvSpPr>
          <p:cNvPr id="90" name="Picture Placeholder 13">
            <a:extLst>
              <a:ext uri="{FF2B5EF4-FFF2-40B4-BE49-F238E27FC236}">
                <a16:creationId xmlns:a16="http://schemas.microsoft.com/office/drawing/2014/main" id="{90A564B6-2130-47B0-B05E-F99335454B16}"/>
              </a:ext>
            </a:extLst>
          </p:cNvPr>
          <p:cNvSpPr>
            <a:spLocks noGrp="1"/>
          </p:cNvSpPr>
          <p:nvPr>
            <p:ph type="pic" sz="quarter" idx="46"/>
          </p:nvPr>
        </p:nvSpPr>
        <p:spPr>
          <a:xfrm>
            <a:off x="245999" y="3916110"/>
            <a:ext cx="1530645" cy="1151640"/>
          </a:xfrm>
          <a:solidFill>
            <a:schemeClr val="bg1">
              <a:lumMod val="85000"/>
            </a:schemeClr>
          </a:solidFill>
        </p:spPr>
        <p:txBody>
          <a:bodyPr/>
          <a:lstStyle>
            <a:lvl1pPr algn="ctr">
              <a:defRPr sz="1400"/>
            </a:lvl1pPr>
          </a:lstStyle>
          <a:p>
            <a:r>
              <a:rPr lang="en-US"/>
              <a:t>Click icon to add picture</a:t>
            </a:r>
            <a:endParaRPr lang="en-AU"/>
          </a:p>
        </p:txBody>
      </p:sp>
      <p:sp>
        <p:nvSpPr>
          <p:cNvPr id="91" name="Picture Placeholder 13">
            <a:extLst>
              <a:ext uri="{FF2B5EF4-FFF2-40B4-BE49-F238E27FC236}">
                <a16:creationId xmlns:a16="http://schemas.microsoft.com/office/drawing/2014/main" id="{D84B1632-3126-4591-BC5E-7BE7CC17CAD9}"/>
              </a:ext>
            </a:extLst>
          </p:cNvPr>
          <p:cNvSpPr>
            <a:spLocks noGrp="1"/>
          </p:cNvSpPr>
          <p:nvPr>
            <p:ph type="pic" sz="quarter" idx="47"/>
          </p:nvPr>
        </p:nvSpPr>
        <p:spPr>
          <a:xfrm>
            <a:off x="6226042" y="3916110"/>
            <a:ext cx="1530645" cy="1151640"/>
          </a:xfrm>
          <a:solidFill>
            <a:schemeClr val="bg1">
              <a:lumMod val="85000"/>
            </a:schemeClr>
          </a:solidFill>
        </p:spPr>
        <p:txBody>
          <a:bodyPr/>
          <a:lstStyle>
            <a:lvl1pPr algn="ctr">
              <a:defRPr sz="1400"/>
            </a:lvl1pPr>
          </a:lstStyle>
          <a:p>
            <a:r>
              <a:rPr lang="en-US"/>
              <a:t>Click icon to add picture</a:t>
            </a:r>
            <a:endParaRPr lang="en-AU"/>
          </a:p>
        </p:txBody>
      </p:sp>
      <p:sp>
        <p:nvSpPr>
          <p:cNvPr id="89" name="Picture Placeholder 13">
            <a:extLst>
              <a:ext uri="{FF2B5EF4-FFF2-40B4-BE49-F238E27FC236}">
                <a16:creationId xmlns:a16="http://schemas.microsoft.com/office/drawing/2014/main" id="{2631377C-3815-4E28-B900-BA06744E073F}"/>
              </a:ext>
            </a:extLst>
          </p:cNvPr>
          <p:cNvSpPr>
            <a:spLocks noGrp="1"/>
          </p:cNvSpPr>
          <p:nvPr>
            <p:ph type="pic" sz="quarter" idx="45"/>
          </p:nvPr>
        </p:nvSpPr>
        <p:spPr>
          <a:xfrm>
            <a:off x="6226042" y="1056673"/>
            <a:ext cx="1530645" cy="1151640"/>
          </a:xfrm>
          <a:solidFill>
            <a:schemeClr val="bg1">
              <a:lumMod val="85000"/>
            </a:schemeClr>
          </a:solidFill>
        </p:spPr>
        <p:txBody>
          <a:bodyPr/>
          <a:lstStyle>
            <a:lvl1pPr algn="ctr">
              <a:defRPr sz="1400"/>
            </a:lvl1pPr>
          </a:lstStyle>
          <a:p>
            <a:r>
              <a:rPr lang="en-US"/>
              <a:t>Click icon to add picture</a:t>
            </a:r>
            <a:endParaRPr lang="en-AU"/>
          </a:p>
        </p:txBody>
      </p:sp>
      <p:sp>
        <p:nvSpPr>
          <p:cNvPr id="88" name="Picture Placeholder 13">
            <a:extLst>
              <a:ext uri="{FF2B5EF4-FFF2-40B4-BE49-F238E27FC236}">
                <a16:creationId xmlns:a16="http://schemas.microsoft.com/office/drawing/2014/main" id="{AC14EEB6-6D63-402E-B93A-8F5FE2A0195D}"/>
              </a:ext>
            </a:extLst>
          </p:cNvPr>
          <p:cNvSpPr>
            <a:spLocks noGrp="1"/>
          </p:cNvSpPr>
          <p:nvPr>
            <p:ph type="pic" sz="quarter" idx="44"/>
          </p:nvPr>
        </p:nvSpPr>
        <p:spPr>
          <a:xfrm>
            <a:off x="245999" y="1056673"/>
            <a:ext cx="1530645" cy="1151640"/>
          </a:xfrm>
          <a:solidFill>
            <a:schemeClr val="bg1">
              <a:lumMod val="85000"/>
            </a:schemeClr>
          </a:solidFill>
        </p:spPr>
        <p:txBody>
          <a:bodyPr/>
          <a:lstStyle>
            <a:lvl1pPr algn="ctr">
              <a:defRPr sz="1400"/>
            </a:lvl1pPr>
          </a:lstStyle>
          <a:p>
            <a:r>
              <a:rPr lang="en-US"/>
              <a:t>Click icon to add picture</a:t>
            </a:r>
            <a:endParaRPr lang="en-AU"/>
          </a:p>
        </p:txBody>
      </p:sp>
      <p:sp>
        <p:nvSpPr>
          <p:cNvPr id="4" name="Footer Placeholder 3">
            <a:extLst>
              <a:ext uri="{FF2B5EF4-FFF2-40B4-BE49-F238E27FC236}">
                <a16:creationId xmlns:a16="http://schemas.microsoft.com/office/drawing/2014/main" id="{34DE4292-C095-48DA-B872-5ADE4F289ED8}"/>
              </a:ext>
            </a:extLst>
          </p:cNvPr>
          <p:cNvSpPr>
            <a:spLocks noGrp="1"/>
          </p:cNvSpPr>
          <p:nvPr>
            <p:ph type="ftr" sz="quarter" idx="13"/>
          </p:nvPr>
        </p:nvSpPr>
        <p:spPr/>
        <p:txBody>
          <a:bodyPr/>
          <a:lstStyle>
            <a:lvl1pPr>
              <a:defRPr>
                <a:solidFill>
                  <a:schemeClr val="tx1"/>
                </a:solidFill>
              </a:defRPr>
            </a:lvl1pPr>
          </a:lstStyle>
          <a:p>
            <a:pPr algn="r"/>
            <a:r>
              <a:rPr lang="en-AU"/>
              <a:t>[Footer text]</a:t>
            </a:r>
          </a:p>
        </p:txBody>
      </p:sp>
      <p:sp>
        <p:nvSpPr>
          <p:cNvPr id="5" name="Slide Number Placeholder 4">
            <a:extLst>
              <a:ext uri="{FF2B5EF4-FFF2-40B4-BE49-F238E27FC236}">
                <a16:creationId xmlns:a16="http://schemas.microsoft.com/office/drawing/2014/main" id="{238FDE56-E944-49E4-8B2C-4639F578D51B}"/>
              </a:ext>
            </a:extLst>
          </p:cNvPr>
          <p:cNvSpPr>
            <a:spLocks noGrp="1"/>
          </p:cNvSpPr>
          <p:nvPr>
            <p:ph type="sldNum" sz="quarter" idx="14"/>
          </p:nvPr>
        </p:nvSpPr>
        <p:spPr/>
        <p:txBody>
          <a:bodyPr/>
          <a:lstStyle/>
          <a:p>
            <a:fld id="{E917DE0E-AFB1-41FD-BC35-27DB61CA125F}" type="slidenum">
              <a:rPr lang="en-AU" smtClean="0"/>
              <a:pPr/>
              <a:t>‹#›</a:t>
            </a:fld>
            <a:endParaRPr lang="en-AU"/>
          </a:p>
        </p:txBody>
      </p:sp>
      <p:sp>
        <p:nvSpPr>
          <p:cNvPr id="8" name="Date Placeholder 7">
            <a:extLst>
              <a:ext uri="{FF2B5EF4-FFF2-40B4-BE49-F238E27FC236}">
                <a16:creationId xmlns:a16="http://schemas.microsoft.com/office/drawing/2014/main" id="{E90F4C15-5E4B-4477-BF6A-A56F9659C41B}"/>
              </a:ext>
            </a:extLst>
          </p:cNvPr>
          <p:cNvSpPr>
            <a:spLocks noGrp="1"/>
          </p:cNvSpPr>
          <p:nvPr>
            <p:ph type="dt" sz="half" idx="15"/>
          </p:nvPr>
        </p:nvSpPr>
        <p:spPr/>
        <p:txBody>
          <a:bodyPr/>
          <a:lstStyle>
            <a:lvl1pPr>
              <a:defRPr>
                <a:solidFill>
                  <a:schemeClr val="tx1"/>
                </a:solidFill>
              </a:defRPr>
            </a:lvl1pPr>
          </a:lstStyle>
          <a:p>
            <a:pPr algn="r"/>
            <a:r>
              <a:rPr lang="en-US"/>
              <a:t>l   GHD</a:t>
            </a:r>
            <a:endParaRPr lang="en-AU"/>
          </a:p>
        </p:txBody>
      </p:sp>
      <p:sp>
        <p:nvSpPr>
          <p:cNvPr id="10" name="Title 9">
            <a:extLst>
              <a:ext uri="{FF2B5EF4-FFF2-40B4-BE49-F238E27FC236}">
                <a16:creationId xmlns:a16="http://schemas.microsoft.com/office/drawing/2014/main" id="{B8134CB3-4280-41AF-87CD-A759C25A9E64}"/>
              </a:ext>
            </a:extLst>
          </p:cNvPr>
          <p:cNvSpPr>
            <a:spLocks noGrp="1"/>
          </p:cNvSpPr>
          <p:nvPr>
            <p:ph type="title" hasCustomPrompt="1"/>
          </p:nvPr>
        </p:nvSpPr>
        <p:spPr/>
        <p:txBody>
          <a:bodyPr/>
          <a:lstStyle/>
          <a:p>
            <a:r>
              <a:rPr lang="en-AU" noProof="0"/>
              <a:t>Click to add text</a:t>
            </a:r>
            <a:endParaRPr lang="en-AU"/>
          </a:p>
        </p:txBody>
      </p:sp>
      <p:sp>
        <p:nvSpPr>
          <p:cNvPr id="11" name="Content Placeholder 2">
            <a:extLst>
              <a:ext uri="{FF2B5EF4-FFF2-40B4-BE49-F238E27FC236}">
                <a16:creationId xmlns:a16="http://schemas.microsoft.com/office/drawing/2014/main" id="{97B48C59-8C92-4706-89C4-CF8DA2EF1C7A}"/>
              </a:ext>
            </a:extLst>
          </p:cNvPr>
          <p:cNvSpPr>
            <a:spLocks noGrp="1"/>
          </p:cNvSpPr>
          <p:nvPr>
            <p:ph sz="half" idx="16" hasCustomPrompt="1"/>
          </p:nvPr>
        </p:nvSpPr>
        <p:spPr>
          <a:xfrm>
            <a:off x="1901818" y="1219492"/>
            <a:ext cx="4048172" cy="277495"/>
          </a:xfrm>
        </p:spPr>
        <p:txBody>
          <a:bodyPr wrap="square" anchor="b" anchorCtr="0">
            <a:spAutoFit/>
          </a:bodyPr>
          <a:lstStyle>
            <a:lvl1pPr>
              <a:defRPr lang="en-AU" sz="1799"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[Project Title]</a:t>
            </a:r>
          </a:p>
        </p:txBody>
      </p:sp>
      <p:sp>
        <p:nvSpPr>
          <p:cNvPr id="12" name="Content Placeholder 2">
            <a:extLst>
              <a:ext uri="{FF2B5EF4-FFF2-40B4-BE49-F238E27FC236}">
                <a16:creationId xmlns:a16="http://schemas.microsoft.com/office/drawing/2014/main" id="{D4518DEF-D232-400C-AAEA-890886915CAE}"/>
              </a:ext>
            </a:extLst>
          </p:cNvPr>
          <p:cNvSpPr>
            <a:spLocks noGrp="1"/>
          </p:cNvSpPr>
          <p:nvPr>
            <p:ph sz="half" idx="17" hasCustomPrompt="1"/>
          </p:nvPr>
        </p:nvSpPr>
        <p:spPr>
          <a:xfrm>
            <a:off x="1901818" y="1517103"/>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[Client Name]</a:t>
            </a:r>
          </a:p>
        </p:txBody>
      </p:sp>
      <p:cxnSp>
        <p:nvCxnSpPr>
          <p:cNvPr id="16" name="Straight Connector 15">
            <a:extLst>
              <a:ext uri="{FF2B5EF4-FFF2-40B4-BE49-F238E27FC236}">
                <a16:creationId xmlns:a16="http://schemas.microsoft.com/office/drawing/2014/main" id="{DFE25C60-6513-44D4-989E-EAA08D897FC1}"/>
              </a:ext>
            </a:extLst>
          </p:cNvPr>
          <p:cNvCxnSpPr>
            <a:cxnSpLocks/>
          </p:cNvCxnSpPr>
          <p:nvPr/>
        </p:nvCxnSpPr>
        <p:spPr>
          <a:xfrm>
            <a:off x="245999" y="1030503"/>
            <a:ext cx="57045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A91F27D9-555F-47F5-9EAF-58416922DF63}"/>
              </a:ext>
            </a:extLst>
          </p:cNvPr>
          <p:cNvSpPr>
            <a:spLocks noGrp="1"/>
          </p:cNvSpPr>
          <p:nvPr>
            <p:ph sz="half" idx="19" hasCustomPrompt="1"/>
          </p:nvPr>
        </p:nvSpPr>
        <p:spPr>
          <a:xfrm>
            <a:off x="1901818" y="1744841"/>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[Date]</a:t>
            </a:r>
          </a:p>
        </p:txBody>
      </p:sp>
      <p:sp>
        <p:nvSpPr>
          <p:cNvPr id="29" name="Content Placeholder 2">
            <a:extLst>
              <a:ext uri="{FF2B5EF4-FFF2-40B4-BE49-F238E27FC236}">
                <a16:creationId xmlns:a16="http://schemas.microsoft.com/office/drawing/2014/main" id="{7598D2EF-2F6D-4BB1-A5E4-1029C4867AD0}"/>
              </a:ext>
            </a:extLst>
          </p:cNvPr>
          <p:cNvSpPr>
            <a:spLocks noGrp="1"/>
          </p:cNvSpPr>
          <p:nvPr>
            <p:ph sz="half" idx="20" hasCustomPrompt="1"/>
          </p:nvPr>
        </p:nvSpPr>
        <p:spPr>
          <a:xfrm>
            <a:off x="1901818" y="1968786"/>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[$Value]</a:t>
            </a:r>
          </a:p>
        </p:txBody>
      </p:sp>
      <p:sp>
        <p:nvSpPr>
          <p:cNvPr id="7" name="Text Placeholder 6">
            <a:extLst>
              <a:ext uri="{FF2B5EF4-FFF2-40B4-BE49-F238E27FC236}">
                <a16:creationId xmlns:a16="http://schemas.microsoft.com/office/drawing/2014/main" id="{76E0E897-131D-4D1C-A79E-051719F48647}"/>
              </a:ext>
            </a:extLst>
          </p:cNvPr>
          <p:cNvSpPr>
            <a:spLocks noGrp="1"/>
          </p:cNvSpPr>
          <p:nvPr>
            <p:ph type="body" sz="quarter" idx="21" hasCustomPrompt="1"/>
          </p:nvPr>
        </p:nvSpPr>
        <p:spPr>
          <a:xfrm>
            <a:off x="245999" y="2303638"/>
            <a:ext cx="5703990" cy="431900"/>
          </a:xfrm>
        </p:spPr>
        <p:txBody>
          <a:bodyPr/>
          <a:lstStyle>
            <a:lvl1pPr>
              <a:defRPr sz="1400" b="1"/>
            </a:lvl1pPr>
          </a:lstStyle>
          <a:p>
            <a:pPr lvl="0"/>
            <a:r>
              <a:rPr lang="en-US"/>
              <a:t>[Project Overview – why this project is relevant]</a:t>
            </a:r>
            <a:endParaRPr lang="en-AU"/>
          </a:p>
        </p:txBody>
      </p:sp>
      <p:sp>
        <p:nvSpPr>
          <p:cNvPr id="32" name="Text Placeholder 6">
            <a:extLst>
              <a:ext uri="{FF2B5EF4-FFF2-40B4-BE49-F238E27FC236}">
                <a16:creationId xmlns:a16="http://schemas.microsoft.com/office/drawing/2014/main" id="{8DC5ED64-DE91-4FE0-B373-6A6EFC650461}"/>
              </a:ext>
            </a:extLst>
          </p:cNvPr>
          <p:cNvSpPr>
            <a:spLocks noGrp="1"/>
          </p:cNvSpPr>
          <p:nvPr>
            <p:ph type="body" sz="quarter" idx="22" hasCustomPrompt="1"/>
          </p:nvPr>
        </p:nvSpPr>
        <p:spPr>
          <a:xfrm>
            <a:off x="253984" y="2811725"/>
            <a:ext cx="5703990" cy="719833"/>
          </a:xfrm>
        </p:spPr>
        <p:txBody>
          <a:bodyPr/>
          <a:lstStyle>
            <a:lvl1pPr>
              <a:defRPr sz="1400"/>
            </a:lvl1pPr>
          </a:lstStyle>
          <a:p>
            <a:pPr lvl="0"/>
            <a:r>
              <a:rPr lang="en-US"/>
              <a:t>[Outcomes (no more than 3 lines of text)]</a:t>
            </a:r>
            <a:endParaRPr lang="en-AU"/>
          </a:p>
        </p:txBody>
      </p:sp>
      <p:sp>
        <p:nvSpPr>
          <p:cNvPr id="64" name="Content Placeholder 2">
            <a:extLst>
              <a:ext uri="{FF2B5EF4-FFF2-40B4-BE49-F238E27FC236}">
                <a16:creationId xmlns:a16="http://schemas.microsoft.com/office/drawing/2014/main" id="{B2A84115-8196-4422-9F6F-4AF0134642FE}"/>
              </a:ext>
            </a:extLst>
          </p:cNvPr>
          <p:cNvSpPr>
            <a:spLocks noGrp="1"/>
          </p:cNvSpPr>
          <p:nvPr>
            <p:ph sz="half" idx="23" hasCustomPrompt="1"/>
          </p:nvPr>
        </p:nvSpPr>
        <p:spPr>
          <a:xfrm>
            <a:off x="1901818" y="4068206"/>
            <a:ext cx="4048172" cy="277495"/>
          </a:xfrm>
        </p:spPr>
        <p:txBody>
          <a:bodyPr wrap="square" anchor="b" anchorCtr="0">
            <a:spAutoFit/>
          </a:bodyPr>
          <a:lstStyle>
            <a:lvl1pPr>
              <a:defRPr lang="en-AU" sz="1799"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[Project Title]</a:t>
            </a:r>
          </a:p>
        </p:txBody>
      </p:sp>
      <p:sp>
        <p:nvSpPr>
          <p:cNvPr id="65" name="Content Placeholder 2">
            <a:extLst>
              <a:ext uri="{FF2B5EF4-FFF2-40B4-BE49-F238E27FC236}">
                <a16:creationId xmlns:a16="http://schemas.microsoft.com/office/drawing/2014/main" id="{F9621AB0-25D3-44A5-BC90-B82062534B46}"/>
              </a:ext>
            </a:extLst>
          </p:cNvPr>
          <p:cNvSpPr>
            <a:spLocks noGrp="1"/>
          </p:cNvSpPr>
          <p:nvPr>
            <p:ph sz="half" idx="24" hasCustomPrompt="1"/>
          </p:nvPr>
        </p:nvSpPr>
        <p:spPr>
          <a:xfrm>
            <a:off x="1901818" y="4365817"/>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[Client Name]</a:t>
            </a:r>
          </a:p>
        </p:txBody>
      </p:sp>
      <p:cxnSp>
        <p:nvCxnSpPr>
          <p:cNvPr id="67" name="Straight Connector 66">
            <a:extLst>
              <a:ext uri="{FF2B5EF4-FFF2-40B4-BE49-F238E27FC236}">
                <a16:creationId xmlns:a16="http://schemas.microsoft.com/office/drawing/2014/main" id="{0585CFC0-7E8A-4A3A-8D74-E62BEA270EE1}"/>
              </a:ext>
            </a:extLst>
          </p:cNvPr>
          <p:cNvCxnSpPr>
            <a:cxnSpLocks/>
          </p:cNvCxnSpPr>
          <p:nvPr/>
        </p:nvCxnSpPr>
        <p:spPr>
          <a:xfrm>
            <a:off x="245999" y="3879218"/>
            <a:ext cx="57045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Content Placeholder 2">
            <a:extLst>
              <a:ext uri="{FF2B5EF4-FFF2-40B4-BE49-F238E27FC236}">
                <a16:creationId xmlns:a16="http://schemas.microsoft.com/office/drawing/2014/main" id="{C1563798-7BE4-4BF3-867A-FD21E0432B08}"/>
              </a:ext>
            </a:extLst>
          </p:cNvPr>
          <p:cNvSpPr>
            <a:spLocks noGrp="1"/>
          </p:cNvSpPr>
          <p:nvPr>
            <p:ph sz="half" idx="26" hasCustomPrompt="1"/>
          </p:nvPr>
        </p:nvSpPr>
        <p:spPr>
          <a:xfrm>
            <a:off x="1901818" y="4593555"/>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[Date]</a:t>
            </a:r>
          </a:p>
        </p:txBody>
      </p:sp>
      <p:sp>
        <p:nvSpPr>
          <p:cNvPr id="69" name="Content Placeholder 2">
            <a:extLst>
              <a:ext uri="{FF2B5EF4-FFF2-40B4-BE49-F238E27FC236}">
                <a16:creationId xmlns:a16="http://schemas.microsoft.com/office/drawing/2014/main" id="{99EE30C1-DCDC-467A-9CFC-525DA669F47A}"/>
              </a:ext>
            </a:extLst>
          </p:cNvPr>
          <p:cNvSpPr>
            <a:spLocks noGrp="1"/>
          </p:cNvSpPr>
          <p:nvPr>
            <p:ph sz="half" idx="27" hasCustomPrompt="1"/>
          </p:nvPr>
        </p:nvSpPr>
        <p:spPr>
          <a:xfrm>
            <a:off x="1901818" y="4817500"/>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[$Value]</a:t>
            </a:r>
          </a:p>
        </p:txBody>
      </p:sp>
      <p:sp>
        <p:nvSpPr>
          <p:cNvPr id="70" name="Text Placeholder 6">
            <a:extLst>
              <a:ext uri="{FF2B5EF4-FFF2-40B4-BE49-F238E27FC236}">
                <a16:creationId xmlns:a16="http://schemas.microsoft.com/office/drawing/2014/main" id="{02BEAFEC-7A40-4664-AA73-993A53309549}"/>
              </a:ext>
            </a:extLst>
          </p:cNvPr>
          <p:cNvSpPr>
            <a:spLocks noGrp="1"/>
          </p:cNvSpPr>
          <p:nvPr>
            <p:ph type="body" sz="quarter" idx="28" hasCustomPrompt="1"/>
          </p:nvPr>
        </p:nvSpPr>
        <p:spPr>
          <a:xfrm>
            <a:off x="245999" y="5152352"/>
            <a:ext cx="5703990" cy="431900"/>
          </a:xfrm>
        </p:spPr>
        <p:txBody>
          <a:bodyPr/>
          <a:lstStyle>
            <a:lvl1pPr>
              <a:defRPr sz="1400" b="1"/>
            </a:lvl1pPr>
          </a:lstStyle>
          <a:p>
            <a:pPr lvl="0"/>
            <a:r>
              <a:rPr lang="en-US"/>
              <a:t>[Project Overview – why this project is relevant]</a:t>
            </a:r>
            <a:endParaRPr lang="en-AU"/>
          </a:p>
        </p:txBody>
      </p:sp>
      <p:sp>
        <p:nvSpPr>
          <p:cNvPr id="71" name="Text Placeholder 6">
            <a:extLst>
              <a:ext uri="{FF2B5EF4-FFF2-40B4-BE49-F238E27FC236}">
                <a16:creationId xmlns:a16="http://schemas.microsoft.com/office/drawing/2014/main" id="{C7F330C5-EC71-4444-A6A5-FA92A95168E1}"/>
              </a:ext>
            </a:extLst>
          </p:cNvPr>
          <p:cNvSpPr>
            <a:spLocks noGrp="1"/>
          </p:cNvSpPr>
          <p:nvPr>
            <p:ph type="body" sz="quarter" idx="29" hasCustomPrompt="1"/>
          </p:nvPr>
        </p:nvSpPr>
        <p:spPr>
          <a:xfrm>
            <a:off x="253984" y="5660439"/>
            <a:ext cx="5703990" cy="719833"/>
          </a:xfrm>
        </p:spPr>
        <p:txBody>
          <a:bodyPr/>
          <a:lstStyle>
            <a:lvl1pPr>
              <a:defRPr sz="1400"/>
            </a:lvl1pPr>
          </a:lstStyle>
          <a:p>
            <a:pPr lvl="0"/>
            <a:r>
              <a:rPr lang="en-US"/>
              <a:t>[Outcomes (no more than 3 lines of text)]</a:t>
            </a:r>
            <a:endParaRPr lang="en-AU"/>
          </a:p>
        </p:txBody>
      </p:sp>
      <p:sp>
        <p:nvSpPr>
          <p:cNvPr id="72" name="Content Placeholder 2">
            <a:extLst>
              <a:ext uri="{FF2B5EF4-FFF2-40B4-BE49-F238E27FC236}">
                <a16:creationId xmlns:a16="http://schemas.microsoft.com/office/drawing/2014/main" id="{950F3684-D447-434E-ADA3-AB1423F0842F}"/>
              </a:ext>
            </a:extLst>
          </p:cNvPr>
          <p:cNvSpPr>
            <a:spLocks noGrp="1"/>
          </p:cNvSpPr>
          <p:nvPr>
            <p:ph sz="half" idx="30" hasCustomPrompt="1"/>
          </p:nvPr>
        </p:nvSpPr>
        <p:spPr>
          <a:xfrm>
            <a:off x="7881860" y="1219492"/>
            <a:ext cx="4048172" cy="277495"/>
          </a:xfrm>
        </p:spPr>
        <p:txBody>
          <a:bodyPr wrap="square" anchor="b" anchorCtr="0">
            <a:spAutoFit/>
          </a:bodyPr>
          <a:lstStyle>
            <a:lvl1pPr>
              <a:defRPr lang="en-AU" sz="1799"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[Project Title]</a:t>
            </a:r>
          </a:p>
        </p:txBody>
      </p:sp>
      <p:sp>
        <p:nvSpPr>
          <p:cNvPr id="73" name="Content Placeholder 2">
            <a:extLst>
              <a:ext uri="{FF2B5EF4-FFF2-40B4-BE49-F238E27FC236}">
                <a16:creationId xmlns:a16="http://schemas.microsoft.com/office/drawing/2014/main" id="{5111BE7F-3025-4CC9-8C96-70B83C35E95B}"/>
              </a:ext>
            </a:extLst>
          </p:cNvPr>
          <p:cNvSpPr>
            <a:spLocks noGrp="1"/>
          </p:cNvSpPr>
          <p:nvPr>
            <p:ph sz="half" idx="31" hasCustomPrompt="1"/>
          </p:nvPr>
        </p:nvSpPr>
        <p:spPr>
          <a:xfrm>
            <a:off x="7881860" y="1517103"/>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[Client Name]</a:t>
            </a:r>
          </a:p>
        </p:txBody>
      </p:sp>
      <p:cxnSp>
        <p:nvCxnSpPr>
          <p:cNvPr id="75" name="Straight Connector 74">
            <a:extLst>
              <a:ext uri="{FF2B5EF4-FFF2-40B4-BE49-F238E27FC236}">
                <a16:creationId xmlns:a16="http://schemas.microsoft.com/office/drawing/2014/main" id="{C70517AD-DC07-413C-B9F0-CA5A880501BB}"/>
              </a:ext>
            </a:extLst>
          </p:cNvPr>
          <p:cNvCxnSpPr>
            <a:cxnSpLocks/>
          </p:cNvCxnSpPr>
          <p:nvPr/>
        </p:nvCxnSpPr>
        <p:spPr>
          <a:xfrm>
            <a:off x="6226042" y="1030503"/>
            <a:ext cx="57045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Content Placeholder 2">
            <a:extLst>
              <a:ext uri="{FF2B5EF4-FFF2-40B4-BE49-F238E27FC236}">
                <a16:creationId xmlns:a16="http://schemas.microsoft.com/office/drawing/2014/main" id="{26316DF0-A76C-4A67-86BD-B1F4FCE80649}"/>
              </a:ext>
            </a:extLst>
          </p:cNvPr>
          <p:cNvSpPr>
            <a:spLocks noGrp="1"/>
          </p:cNvSpPr>
          <p:nvPr>
            <p:ph sz="half" idx="33" hasCustomPrompt="1"/>
          </p:nvPr>
        </p:nvSpPr>
        <p:spPr>
          <a:xfrm>
            <a:off x="7881860" y="1744841"/>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[Date]</a:t>
            </a:r>
          </a:p>
        </p:txBody>
      </p:sp>
      <p:sp>
        <p:nvSpPr>
          <p:cNvPr id="77" name="Content Placeholder 2">
            <a:extLst>
              <a:ext uri="{FF2B5EF4-FFF2-40B4-BE49-F238E27FC236}">
                <a16:creationId xmlns:a16="http://schemas.microsoft.com/office/drawing/2014/main" id="{33BE2F52-AB8E-49FF-83F7-5DA3D856DAB3}"/>
              </a:ext>
            </a:extLst>
          </p:cNvPr>
          <p:cNvSpPr>
            <a:spLocks noGrp="1"/>
          </p:cNvSpPr>
          <p:nvPr>
            <p:ph sz="half" idx="34" hasCustomPrompt="1"/>
          </p:nvPr>
        </p:nvSpPr>
        <p:spPr>
          <a:xfrm>
            <a:off x="7881860" y="1968786"/>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[$Value]</a:t>
            </a:r>
          </a:p>
        </p:txBody>
      </p:sp>
      <p:sp>
        <p:nvSpPr>
          <p:cNvPr id="78" name="Text Placeholder 6">
            <a:extLst>
              <a:ext uri="{FF2B5EF4-FFF2-40B4-BE49-F238E27FC236}">
                <a16:creationId xmlns:a16="http://schemas.microsoft.com/office/drawing/2014/main" id="{76908C6D-517C-4C5C-8657-0E42B2DFD83D}"/>
              </a:ext>
            </a:extLst>
          </p:cNvPr>
          <p:cNvSpPr>
            <a:spLocks noGrp="1"/>
          </p:cNvSpPr>
          <p:nvPr>
            <p:ph type="body" sz="quarter" idx="35" hasCustomPrompt="1"/>
          </p:nvPr>
        </p:nvSpPr>
        <p:spPr>
          <a:xfrm>
            <a:off x="6226042" y="2303638"/>
            <a:ext cx="5703990" cy="431900"/>
          </a:xfrm>
        </p:spPr>
        <p:txBody>
          <a:bodyPr/>
          <a:lstStyle>
            <a:lvl1pPr>
              <a:defRPr sz="1400" b="1"/>
            </a:lvl1pPr>
          </a:lstStyle>
          <a:p>
            <a:pPr lvl="0"/>
            <a:r>
              <a:rPr lang="en-US"/>
              <a:t>[Project Overview – why this project is relevant]</a:t>
            </a:r>
            <a:endParaRPr lang="en-AU"/>
          </a:p>
        </p:txBody>
      </p:sp>
      <p:sp>
        <p:nvSpPr>
          <p:cNvPr id="79" name="Text Placeholder 6">
            <a:extLst>
              <a:ext uri="{FF2B5EF4-FFF2-40B4-BE49-F238E27FC236}">
                <a16:creationId xmlns:a16="http://schemas.microsoft.com/office/drawing/2014/main" id="{E226C12C-4D06-448C-84C7-059D2D6C696B}"/>
              </a:ext>
            </a:extLst>
          </p:cNvPr>
          <p:cNvSpPr>
            <a:spLocks noGrp="1"/>
          </p:cNvSpPr>
          <p:nvPr>
            <p:ph type="body" sz="quarter" idx="36" hasCustomPrompt="1"/>
          </p:nvPr>
        </p:nvSpPr>
        <p:spPr>
          <a:xfrm>
            <a:off x="6234027" y="2811725"/>
            <a:ext cx="5703990" cy="719833"/>
          </a:xfrm>
        </p:spPr>
        <p:txBody>
          <a:bodyPr/>
          <a:lstStyle>
            <a:lvl1pPr>
              <a:defRPr sz="1400"/>
            </a:lvl1pPr>
          </a:lstStyle>
          <a:p>
            <a:pPr lvl="0"/>
            <a:r>
              <a:rPr lang="en-US"/>
              <a:t>[Outcomes (no more than 3 lines of text)]</a:t>
            </a:r>
            <a:endParaRPr lang="en-AU"/>
          </a:p>
        </p:txBody>
      </p:sp>
      <p:sp>
        <p:nvSpPr>
          <p:cNvPr id="80" name="Content Placeholder 2">
            <a:extLst>
              <a:ext uri="{FF2B5EF4-FFF2-40B4-BE49-F238E27FC236}">
                <a16:creationId xmlns:a16="http://schemas.microsoft.com/office/drawing/2014/main" id="{9ED1E684-7FF1-42D4-8632-76CAE826EB0A}"/>
              </a:ext>
            </a:extLst>
          </p:cNvPr>
          <p:cNvSpPr>
            <a:spLocks noGrp="1"/>
          </p:cNvSpPr>
          <p:nvPr>
            <p:ph sz="half" idx="37" hasCustomPrompt="1"/>
          </p:nvPr>
        </p:nvSpPr>
        <p:spPr>
          <a:xfrm>
            <a:off x="7881860" y="4068206"/>
            <a:ext cx="4048172" cy="277495"/>
          </a:xfrm>
        </p:spPr>
        <p:txBody>
          <a:bodyPr wrap="square" anchor="b" anchorCtr="0">
            <a:spAutoFit/>
          </a:bodyPr>
          <a:lstStyle>
            <a:lvl1pPr>
              <a:defRPr lang="en-AU" sz="1799"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[Project Title]</a:t>
            </a:r>
          </a:p>
        </p:txBody>
      </p:sp>
      <p:sp>
        <p:nvSpPr>
          <p:cNvPr id="81" name="Content Placeholder 2">
            <a:extLst>
              <a:ext uri="{FF2B5EF4-FFF2-40B4-BE49-F238E27FC236}">
                <a16:creationId xmlns:a16="http://schemas.microsoft.com/office/drawing/2014/main" id="{3BE06BFD-59A2-48B3-B82C-E28D4A663C9E}"/>
              </a:ext>
            </a:extLst>
          </p:cNvPr>
          <p:cNvSpPr>
            <a:spLocks noGrp="1"/>
          </p:cNvSpPr>
          <p:nvPr>
            <p:ph sz="half" idx="38" hasCustomPrompt="1"/>
          </p:nvPr>
        </p:nvSpPr>
        <p:spPr>
          <a:xfrm>
            <a:off x="7881860" y="4365817"/>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[Client Name]</a:t>
            </a:r>
          </a:p>
        </p:txBody>
      </p:sp>
      <p:cxnSp>
        <p:nvCxnSpPr>
          <p:cNvPr id="83" name="Straight Connector 82">
            <a:extLst>
              <a:ext uri="{FF2B5EF4-FFF2-40B4-BE49-F238E27FC236}">
                <a16:creationId xmlns:a16="http://schemas.microsoft.com/office/drawing/2014/main" id="{6A125046-DFF6-4B23-A2C8-0BEF2C347992}"/>
              </a:ext>
            </a:extLst>
          </p:cNvPr>
          <p:cNvCxnSpPr>
            <a:cxnSpLocks/>
          </p:cNvCxnSpPr>
          <p:nvPr/>
        </p:nvCxnSpPr>
        <p:spPr>
          <a:xfrm>
            <a:off x="6226042" y="3879218"/>
            <a:ext cx="57045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Content Placeholder 2">
            <a:extLst>
              <a:ext uri="{FF2B5EF4-FFF2-40B4-BE49-F238E27FC236}">
                <a16:creationId xmlns:a16="http://schemas.microsoft.com/office/drawing/2014/main" id="{9DF61841-FF6F-4B77-AEE4-777598895ED8}"/>
              </a:ext>
            </a:extLst>
          </p:cNvPr>
          <p:cNvSpPr>
            <a:spLocks noGrp="1"/>
          </p:cNvSpPr>
          <p:nvPr>
            <p:ph sz="half" idx="40" hasCustomPrompt="1"/>
          </p:nvPr>
        </p:nvSpPr>
        <p:spPr>
          <a:xfrm>
            <a:off x="7881860" y="4593555"/>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[Date]</a:t>
            </a:r>
          </a:p>
        </p:txBody>
      </p:sp>
      <p:sp>
        <p:nvSpPr>
          <p:cNvPr id="85" name="Content Placeholder 2">
            <a:extLst>
              <a:ext uri="{FF2B5EF4-FFF2-40B4-BE49-F238E27FC236}">
                <a16:creationId xmlns:a16="http://schemas.microsoft.com/office/drawing/2014/main" id="{2DB74035-1352-4DB0-95BF-9E8C6C54C698}"/>
              </a:ext>
            </a:extLst>
          </p:cNvPr>
          <p:cNvSpPr>
            <a:spLocks noGrp="1"/>
          </p:cNvSpPr>
          <p:nvPr>
            <p:ph sz="half" idx="41" hasCustomPrompt="1"/>
          </p:nvPr>
        </p:nvSpPr>
        <p:spPr>
          <a:xfrm>
            <a:off x="7881860" y="4817500"/>
            <a:ext cx="4048172" cy="215830"/>
          </a:xfrm>
        </p:spPr>
        <p:txBody>
          <a:bodyPr wrap="square">
            <a:spAutoFit/>
          </a:bodyPr>
          <a:lstStyle>
            <a:lvl1pPr>
              <a:defRPr lang="en-AU" sz="1400" b="1"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[$Value]</a:t>
            </a:r>
          </a:p>
        </p:txBody>
      </p:sp>
      <p:sp>
        <p:nvSpPr>
          <p:cNvPr id="86" name="Text Placeholder 6">
            <a:extLst>
              <a:ext uri="{FF2B5EF4-FFF2-40B4-BE49-F238E27FC236}">
                <a16:creationId xmlns:a16="http://schemas.microsoft.com/office/drawing/2014/main" id="{44C84F06-CEE5-41CE-9733-3563639115EA}"/>
              </a:ext>
            </a:extLst>
          </p:cNvPr>
          <p:cNvSpPr>
            <a:spLocks noGrp="1"/>
          </p:cNvSpPr>
          <p:nvPr>
            <p:ph type="body" sz="quarter" idx="42" hasCustomPrompt="1"/>
          </p:nvPr>
        </p:nvSpPr>
        <p:spPr>
          <a:xfrm>
            <a:off x="6226042" y="5152352"/>
            <a:ext cx="5703990" cy="431900"/>
          </a:xfrm>
        </p:spPr>
        <p:txBody>
          <a:bodyPr/>
          <a:lstStyle>
            <a:lvl1pPr>
              <a:defRPr sz="1400" b="1"/>
            </a:lvl1pPr>
          </a:lstStyle>
          <a:p>
            <a:pPr lvl="0"/>
            <a:r>
              <a:rPr lang="en-US"/>
              <a:t>[Project Overview – why this project is relevant]</a:t>
            </a:r>
            <a:endParaRPr lang="en-AU"/>
          </a:p>
        </p:txBody>
      </p:sp>
      <p:sp>
        <p:nvSpPr>
          <p:cNvPr id="87" name="Text Placeholder 6">
            <a:extLst>
              <a:ext uri="{FF2B5EF4-FFF2-40B4-BE49-F238E27FC236}">
                <a16:creationId xmlns:a16="http://schemas.microsoft.com/office/drawing/2014/main" id="{5789147F-738C-46D5-A366-17B6A4736167}"/>
              </a:ext>
            </a:extLst>
          </p:cNvPr>
          <p:cNvSpPr>
            <a:spLocks noGrp="1"/>
          </p:cNvSpPr>
          <p:nvPr>
            <p:ph type="body" sz="quarter" idx="43" hasCustomPrompt="1"/>
          </p:nvPr>
        </p:nvSpPr>
        <p:spPr>
          <a:xfrm>
            <a:off x="6234027" y="5660439"/>
            <a:ext cx="5703990" cy="719833"/>
          </a:xfrm>
        </p:spPr>
        <p:txBody>
          <a:bodyPr/>
          <a:lstStyle>
            <a:lvl1pPr>
              <a:defRPr sz="1400"/>
            </a:lvl1pPr>
          </a:lstStyle>
          <a:p>
            <a:pPr lvl="0"/>
            <a:r>
              <a:rPr lang="en-US"/>
              <a:t>[Outcomes (no more than 3 lines of text)]</a:t>
            </a:r>
            <a:endParaRPr lang="en-AU"/>
          </a:p>
        </p:txBody>
      </p:sp>
      <p:cxnSp>
        <p:nvCxnSpPr>
          <p:cNvPr id="38" name="Straight Connector 37">
            <a:extLst>
              <a:ext uri="{FF2B5EF4-FFF2-40B4-BE49-F238E27FC236}">
                <a16:creationId xmlns:a16="http://schemas.microsoft.com/office/drawing/2014/main" id="{FE8D9C94-A2CC-4720-9C94-400025C1C3A3}"/>
              </a:ext>
            </a:extLst>
          </p:cNvPr>
          <p:cNvCxnSpPr>
            <a:cxnSpLocks/>
          </p:cNvCxnSpPr>
          <p:nvPr userDrawn="1"/>
        </p:nvCxnSpPr>
        <p:spPr>
          <a:xfrm>
            <a:off x="245999" y="1030503"/>
            <a:ext cx="57045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51CF9D-CC76-449B-949B-1EA369D05D3B}"/>
              </a:ext>
            </a:extLst>
          </p:cNvPr>
          <p:cNvCxnSpPr>
            <a:cxnSpLocks/>
          </p:cNvCxnSpPr>
          <p:nvPr userDrawn="1"/>
        </p:nvCxnSpPr>
        <p:spPr>
          <a:xfrm>
            <a:off x="245999" y="3879218"/>
            <a:ext cx="57045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A93F3-C028-4455-ACA6-E15401824C66}"/>
              </a:ext>
            </a:extLst>
          </p:cNvPr>
          <p:cNvCxnSpPr>
            <a:cxnSpLocks/>
          </p:cNvCxnSpPr>
          <p:nvPr userDrawn="1"/>
        </p:nvCxnSpPr>
        <p:spPr>
          <a:xfrm>
            <a:off x="6226042" y="1030503"/>
            <a:ext cx="57045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DAC293D-8483-48B2-8C68-DAD8E5A9B8D4}"/>
              </a:ext>
            </a:extLst>
          </p:cNvPr>
          <p:cNvCxnSpPr>
            <a:cxnSpLocks/>
          </p:cNvCxnSpPr>
          <p:nvPr userDrawn="1"/>
        </p:nvCxnSpPr>
        <p:spPr>
          <a:xfrm>
            <a:off x="6226042" y="3879218"/>
            <a:ext cx="57045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95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45999" y="1542692"/>
            <a:ext cx="5704005" cy="483758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Content Placeholder 3"/>
          <p:cNvSpPr>
            <a:spLocks noGrp="1"/>
          </p:cNvSpPr>
          <p:nvPr>
            <p:ph sz="half" idx="2" hasCustomPrompt="1"/>
          </p:nvPr>
        </p:nvSpPr>
        <p:spPr>
          <a:xfrm>
            <a:off x="6238823" y="1542692"/>
            <a:ext cx="5704005" cy="483758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0FD7BB37-9AC9-4D1C-BAE7-F129B93D7173}"/>
              </a:ext>
            </a:extLst>
          </p:cNvPr>
          <p:cNvSpPr>
            <a:spLocks noGrp="1"/>
          </p:cNvSpPr>
          <p:nvPr>
            <p:ph type="title" hasCustomPrompt="1"/>
          </p:nvPr>
        </p:nvSpPr>
        <p:spPr/>
        <p:txBody>
          <a:bodyPr/>
          <a:lstStyle/>
          <a:p>
            <a:r>
              <a:rPr lang="en-AU" noProof="0"/>
              <a:t>Click to add text</a:t>
            </a:r>
            <a:endParaRPr lang="en-AU"/>
          </a:p>
        </p:txBody>
      </p:sp>
      <p:sp>
        <p:nvSpPr>
          <p:cNvPr id="5" name="Date Placeholder 4">
            <a:extLst>
              <a:ext uri="{FF2B5EF4-FFF2-40B4-BE49-F238E27FC236}">
                <a16:creationId xmlns:a16="http://schemas.microsoft.com/office/drawing/2014/main" id="{85A54D8C-70D1-45DA-94B7-7999B639973C}"/>
              </a:ext>
            </a:extLst>
          </p:cNvPr>
          <p:cNvSpPr>
            <a:spLocks noGrp="1"/>
          </p:cNvSpPr>
          <p:nvPr>
            <p:ph type="dt" sz="half" idx="10"/>
          </p:nvPr>
        </p:nvSpPr>
        <p:spPr/>
        <p:txBody>
          <a:bodyPr/>
          <a:lstStyle/>
          <a:p>
            <a:pPr algn="r"/>
            <a:r>
              <a:rPr lang="en-US"/>
              <a:t>l   GHD</a:t>
            </a:r>
            <a:endParaRPr lang="en-AU"/>
          </a:p>
        </p:txBody>
      </p:sp>
      <p:sp>
        <p:nvSpPr>
          <p:cNvPr id="6" name="Footer Placeholder 5">
            <a:extLst>
              <a:ext uri="{FF2B5EF4-FFF2-40B4-BE49-F238E27FC236}">
                <a16:creationId xmlns:a16="http://schemas.microsoft.com/office/drawing/2014/main" id="{D2D23005-6599-4925-82B6-61E766F9B530}"/>
              </a:ext>
            </a:extLst>
          </p:cNvPr>
          <p:cNvSpPr>
            <a:spLocks noGrp="1"/>
          </p:cNvSpPr>
          <p:nvPr>
            <p:ph type="ftr" sz="quarter" idx="11"/>
          </p:nvPr>
        </p:nvSpPr>
        <p:spPr/>
        <p:txBody>
          <a:bodyPr/>
          <a:lstStyle/>
          <a:p>
            <a:pPr algn="r"/>
            <a:r>
              <a:rPr lang="en-AU"/>
              <a:t>[Footer text]</a:t>
            </a:r>
          </a:p>
        </p:txBody>
      </p:sp>
      <p:sp>
        <p:nvSpPr>
          <p:cNvPr id="7" name="Slide Number Placeholder 6">
            <a:extLst>
              <a:ext uri="{FF2B5EF4-FFF2-40B4-BE49-F238E27FC236}">
                <a16:creationId xmlns:a16="http://schemas.microsoft.com/office/drawing/2014/main" id="{5EEF9DA5-C8F7-4CEB-85C6-BB45293374A8}"/>
              </a:ext>
            </a:extLst>
          </p:cNvPr>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1758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ntent Layou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AU" noProof="0"/>
              <a:t>Click to add text</a:t>
            </a:r>
          </a:p>
        </p:txBody>
      </p:sp>
      <p:sp>
        <p:nvSpPr>
          <p:cNvPr id="3" name="Content Placeholder 2"/>
          <p:cNvSpPr>
            <a:spLocks noGrp="1"/>
          </p:cNvSpPr>
          <p:nvPr>
            <p:ph idx="1" hasCustomPrompt="1"/>
          </p:nvPr>
        </p:nvSpPr>
        <p:spPr>
          <a:xfrm>
            <a:off x="245999" y="1548046"/>
            <a:ext cx="11696829" cy="2159500"/>
          </a:xfrm>
        </p:spPr>
        <p:txBody>
          <a:bodyPr>
            <a:noAutofit/>
          </a:bodyPr>
          <a:lstStyle>
            <a:lvl1pPr>
              <a:defRPr lang="en-AU" noProof="0" dirty="0"/>
            </a:lvl1pPr>
            <a:lvl2pPr>
              <a:defRPr lang="en-AU" noProof="0" dirty="0"/>
            </a:lvl2pPr>
            <a:lvl3pPr>
              <a:defRPr lang="en-AU" noProof="0" dirty="0"/>
            </a:lvl3pPr>
            <a:lvl4pPr>
              <a:defRPr lang="en-AU" noProof="0"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7" name="Content Placeholder 6"/>
          <p:cNvSpPr>
            <a:spLocks noGrp="1"/>
          </p:cNvSpPr>
          <p:nvPr>
            <p:ph sz="quarter" idx="13" hasCustomPrompt="1"/>
          </p:nvPr>
        </p:nvSpPr>
        <p:spPr>
          <a:xfrm>
            <a:off x="245999" y="4220773"/>
            <a:ext cx="11666639" cy="2159500"/>
          </a:xfrm>
        </p:spPr>
        <p:txBody>
          <a:bodyPr>
            <a:noAutofit/>
          </a:bodyPr>
          <a:lstStyle>
            <a:lvl1pPr>
              <a:defRPr lang="en-AU" noProof="0"/>
            </a:lvl1pPr>
            <a:lvl2pPr>
              <a:defRPr lang="en-AU" noProof="0"/>
            </a:lvl2pPr>
            <a:lvl3pPr>
              <a:defRPr lang="en-AU" noProof="0"/>
            </a:lvl3pPr>
            <a:lvl4pPr>
              <a:defRPr lang="en-AU" noProof="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a:lvl5pPr>
            <a:lvl6pPr>
              <a:defRPr lang="en-AU" noProof="0"/>
            </a:lvl6pPr>
            <a:lvl7pPr>
              <a:defRPr/>
            </a:lvl7pPr>
            <a:lvl8pPr>
              <a:defRPr/>
            </a:lvl8pPr>
            <a:lvl9pPr>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4" name="Date Placeholder 3">
            <a:extLst>
              <a:ext uri="{FF2B5EF4-FFF2-40B4-BE49-F238E27FC236}">
                <a16:creationId xmlns:a16="http://schemas.microsoft.com/office/drawing/2014/main" id="{464A7EED-5526-42D2-ADE3-EDA462EDDBB5}"/>
              </a:ext>
            </a:extLst>
          </p:cNvPr>
          <p:cNvSpPr>
            <a:spLocks noGrp="1"/>
          </p:cNvSpPr>
          <p:nvPr>
            <p:ph type="dt" sz="half" idx="14"/>
          </p:nvPr>
        </p:nvSpPr>
        <p:spPr/>
        <p:txBody>
          <a:bodyPr/>
          <a:lstStyle/>
          <a:p>
            <a:pPr algn="r"/>
            <a:r>
              <a:rPr lang="en-US"/>
              <a:t>l   GHD</a:t>
            </a:r>
            <a:endParaRPr lang="en-AU"/>
          </a:p>
        </p:txBody>
      </p:sp>
      <p:sp>
        <p:nvSpPr>
          <p:cNvPr id="5" name="Footer Placeholder 4">
            <a:extLst>
              <a:ext uri="{FF2B5EF4-FFF2-40B4-BE49-F238E27FC236}">
                <a16:creationId xmlns:a16="http://schemas.microsoft.com/office/drawing/2014/main" id="{505C119D-3B5E-4CBA-8ABD-684B14BCD33F}"/>
              </a:ext>
            </a:extLst>
          </p:cNvPr>
          <p:cNvSpPr>
            <a:spLocks noGrp="1"/>
          </p:cNvSpPr>
          <p:nvPr>
            <p:ph type="ftr" sz="quarter" idx="15"/>
          </p:nvPr>
        </p:nvSpPr>
        <p:spPr/>
        <p:txBody>
          <a:bodyPr/>
          <a:lstStyle/>
          <a:p>
            <a:pPr algn="r"/>
            <a:r>
              <a:rPr lang="en-AU"/>
              <a:t>[Footer text]</a:t>
            </a:r>
          </a:p>
        </p:txBody>
      </p:sp>
      <p:sp>
        <p:nvSpPr>
          <p:cNvPr id="6" name="Slide Number Placeholder 5">
            <a:extLst>
              <a:ext uri="{FF2B5EF4-FFF2-40B4-BE49-F238E27FC236}">
                <a16:creationId xmlns:a16="http://schemas.microsoft.com/office/drawing/2014/main" id="{4AFCDF06-FFFA-44C5-AD9D-8B3CE9E2BCAF}"/>
              </a:ext>
            </a:extLst>
          </p:cNvPr>
          <p:cNvSpPr>
            <a:spLocks noGrp="1"/>
          </p:cNvSpPr>
          <p:nvPr>
            <p:ph type="sldNum" sz="quarter" idx="1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7741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45999" y="1542692"/>
            <a:ext cx="3707035" cy="483758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Content Placeholder 3"/>
          <p:cNvSpPr>
            <a:spLocks noGrp="1"/>
          </p:cNvSpPr>
          <p:nvPr>
            <p:ph sz="half" idx="2" hasCustomPrompt="1"/>
          </p:nvPr>
        </p:nvSpPr>
        <p:spPr>
          <a:xfrm>
            <a:off x="8235793" y="1542692"/>
            <a:ext cx="3707035" cy="483758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Content Placeholder 2">
            <a:extLst>
              <a:ext uri="{FF2B5EF4-FFF2-40B4-BE49-F238E27FC236}">
                <a16:creationId xmlns:a16="http://schemas.microsoft.com/office/drawing/2014/main" id="{4C51FE07-2B8D-4940-9690-D5DE010DEA27}"/>
              </a:ext>
            </a:extLst>
          </p:cNvPr>
          <p:cNvSpPr>
            <a:spLocks noGrp="1"/>
          </p:cNvSpPr>
          <p:nvPr>
            <p:ph sz="half" idx="10" hasCustomPrompt="1"/>
          </p:nvPr>
        </p:nvSpPr>
        <p:spPr>
          <a:xfrm>
            <a:off x="4250332" y="1542692"/>
            <a:ext cx="3707035" cy="483758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1D5DDD1C-0471-49D7-AB60-D3A99AEE7EA2}"/>
              </a:ext>
            </a:extLst>
          </p:cNvPr>
          <p:cNvSpPr>
            <a:spLocks noGrp="1"/>
          </p:cNvSpPr>
          <p:nvPr>
            <p:ph type="title" hasCustomPrompt="1"/>
          </p:nvPr>
        </p:nvSpPr>
        <p:spPr>
          <a:xfrm>
            <a:off x="245999" y="214769"/>
            <a:ext cx="11696829" cy="526176"/>
          </a:xfrm>
        </p:spPr>
        <p:txBody>
          <a:bodyPr/>
          <a:lstStyle/>
          <a:p>
            <a:r>
              <a:rPr lang="en-AU" noProof="0"/>
              <a:t>Click to add text</a:t>
            </a:r>
            <a:endParaRPr lang="en-AU"/>
          </a:p>
        </p:txBody>
      </p:sp>
      <p:sp>
        <p:nvSpPr>
          <p:cNvPr id="5" name="Date Placeholder 4">
            <a:extLst>
              <a:ext uri="{FF2B5EF4-FFF2-40B4-BE49-F238E27FC236}">
                <a16:creationId xmlns:a16="http://schemas.microsoft.com/office/drawing/2014/main" id="{BDEC7AA1-E526-4749-A396-9C7652CE0A03}"/>
              </a:ext>
            </a:extLst>
          </p:cNvPr>
          <p:cNvSpPr>
            <a:spLocks noGrp="1"/>
          </p:cNvSpPr>
          <p:nvPr>
            <p:ph type="dt" sz="half" idx="11"/>
          </p:nvPr>
        </p:nvSpPr>
        <p:spPr/>
        <p:txBody>
          <a:bodyPr/>
          <a:lstStyle/>
          <a:p>
            <a:pPr algn="r"/>
            <a:r>
              <a:rPr lang="en-US"/>
              <a:t>l   GHD</a:t>
            </a:r>
            <a:endParaRPr lang="en-AU"/>
          </a:p>
        </p:txBody>
      </p:sp>
      <p:sp>
        <p:nvSpPr>
          <p:cNvPr id="7" name="Footer Placeholder 6">
            <a:extLst>
              <a:ext uri="{FF2B5EF4-FFF2-40B4-BE49-F238E27FC236}">
                <a16:creationId xmlns:a16="http://schemas.microsoft.com/office/drawing/2014/main" id="{E567CE35-B869-464A-A977-2D4F59B57311}"/>
              </a:ext>
            </a:extLst>
          </p:cNvPr>
          <p:cNvSpPr>
            <a:spLocks noGrp="1"/>
          </p:cNvSpPr>
          <p:nvPr>
            <p:ph type="ftr" sz="quarter" idx="12"/>
          </p:nvPr>
        </p:nvSpPr>
        <p:spPr/>
        <p:txBody>
          <a:bodyPr/>
          <a:lstStyle/>
          <a:p>
            <a:pPr algn="r"/>
            <a:r>
              <a:rPr lang="en-AU"/>
              <a:t>[Footer text]</a:t>
            </a:r>
          </a:p>
        </p:txBody>
      </p:sp>
      <p:sp>
        <p:nvSpPr>
          <p:cNvPr id="8" name="Slide Number Placeholder 7">
            <a:extLst>
              <a:ext uri="{FF2B5EF4-FFF2-40B4-BE49-F238E27FC236}">
                <a16:creationId xmlns:a16="http://schemas.microsoft.com/office/drawing/2014/main" id="{40277A32-3CAE-4A43-8A00-B5EF615B4F9F}"/>
              </a:ext>
            </a:extLst>
          </p:cNvPr>
          <p:cNvSpPr>
            <a:spLocks noGrp="1"/>
          </p:cNvSpPr>
          <p:nvPr>
            <p:ph type="sldNum" sz="quarter" idx="1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0339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160">
          <p15:clr>
            <a:srgbClr val="FBAE40"/>
          </p15:clr>
        </p15:guide>
        <p15:guide id="4" pos="384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5999" y="1542693"/>
            <a:ext cx="5704514" cy="734446"/>
          </a:xfrm>
        </p:spPr>
        <p:txBody>
          <a:bodyPr anchor="t">
            <a:noAutofit/>
          </a:bodyPr>
          <a:lstStyle>
            <a:lvl1pPr marL="0" indent="0">
              <a:lnSpc>
                <a:spcPct val="85000"/>
              </a:lnSpc>
              <a:buNone/>
              <a:defRPr lang="en-US" sz="2799" b="1" dirty="0" smtClean="0">
                <a:solidFill>
                  <a:schemeClr val="tx1"/>
                </a:solidFill>
              </a:defRPr>
            </a:lvl1pPr>
            <a:lvl2pPr marL="544225" indent="0">
              <a:buNone/>
              <a:defRPr sz="2399" b="1"/>
            </a:lvl2pPr>
            <a:lvl3pPr marL="1088449" indent="0">
              <a:buNone/>
              <a:defRPr sz="2099" b="1"/>
            </a:lvl3pPr>
            <a:lvl4pPr marL="1632674" indent="0">
              <a:buNone/>
              <a:defRPr sz="1899" b="1"/>
            </a:lvl4pPr>
            <a:lvl5pPr marL="2176899" indent="0">
              <a:buNone/>
              <a:defRPr sz="1899" b="1"/>
            </a:lvl5pPr>
            <a:lvl6pPr marL="2721123" indent="0">
              <a:buNone/>
              <a:defRPr sz="1899" b="1"/>
            </a:lvl6pPr>
            <a:lvl7pPr marL="3265348" indent="0">
              <a:buNone/>
              <a:defRPr sz="1899" b="1"/>
            </a:lvl7pPr>
            <a:lvl8pPr marL="3809573" indent="0">
              <a:buNone/>
              <a:defRPr sz="1899" b="1"/>
            </a:lvl8pPr>
            <a:lvl9pPr marL="4353797" indent="0">
              <a:buNone/>
              <a:defRPr sz="1899" b="1"/>
            </a:lvl9pPr>
          </a:lstStyle>
          <a:p>
            <a:pPr lvl="0"/>
            <a:r>
              <a:rPr lang="en-AU" noProof="0"/>
              <a:t>Click to add text</a:t>
            </a:r>
          </a:p>
        </p:txBody>
      </p:sp>
      <p:sp>
        <p:nvSpPr>
          <p:cNvPr id="4" name="Content Placeholder 3"/>
          <p:cNvSpPr>
            <a:spLocks noGrp="1"/>
          </p:cNvSpPr>
          <p:nvPr>
            <p:ph sz="half" idx="2" hasCustomPrompt="1"/>
          </p:nvPr>
        </p:nvSpPr>
        <p:spPr>
          <a:xfrm>
            <a:off x="245999" y="2446267"/>
            <a:ext cx="5704514" cy="3934007"/>
          </a:xfrm>
        </p:spPr>
        <p:txBody>
          <a:bodyPr>
            <a:noAutofit/>
          </a:bodyPr>
          <a:lstStyle>
            <a:lvl1pPr>
              <a:defRPr lang="en-AU" noProof="0" dirty="0"/>
            </a:lvl1pPr>
            <a:lvl2pPr>
              <a:defRPr lang="en-AU" noProof="0" dirty="0"/>
            </a:lvl2pPr>
            <a:lvl3pPr>
              <a:defRPr lang="en-AU" noProof="0" dirty="0"/>
            </a:lvl3pPr>
            <a:lvl4pPr>
              <a:defRPr lang="en-AU" noProof="0"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defRPr lang="en-AU" noProof="0" dirty="0"/>
            </a:lvl7pPr>
            <a:lvl8pPr>
              <a:defRPr lang="en-AU" noProof="0" dirty="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5" name="Text Placeholder 4"/>
          <p:cNvSpPr>
            <a:spLocks noGrp="1"/>
          </p:cNvSpPr>
          <p:nvPr>
            <p:ph type="body" sz="quarter" idx="3" hasCustomPrompt="1"/>
          </p:nvPr>
        </p:nvSpPr>
        <p:spPr>
          <a:xfrm>
            <a:off x="6239978" y="1542693"/>
            <a:ext cx="5704514" cy="734446"/>
          </a:xfrm>
        </p:spPr>
        <p:txBody>
          <a:bodyPr anchor="t">
            <a:noAutofit/>
          </a:bodyPr>
          <a:lstStyle>
            <a:lvl1pPr marL="0" indent="0">
              <a:lnSpc>
                <a:spcPct val="85000"/>
              </a:lnSpc>
              <a:buNone/>
              <a:defRPr lang="en-US" sz="2799" b="1" dirty="0" smtClean="0">
                <a:solidFill>
                  <a:schemeClr val="tx1"/>
                </a:solidFill>
              </a:defRPr>
            </a:lvl1pPr>
            <a:lvl2pPr marL="544225" indent="0">
              <a:buNone/>
              <a:defRPr sz="2399" b="1"/>
            </a:lvl2pPr>
            <a:lvl3pPr marL="1088449" indent="0">
              <a:buNone/>
              <a:defRPr sz="2099" b="1"/>
            </a:lvl3pPr>
            <a:lvl4pPr marL="1632674" indent="0">
              <a:buNone/>
              <a:defRPr sz="1899" b="1"/>
            </a:lvl4pPr>
            <a:lvl5pPr marL="2176899" indent="0">
              <a:buNone/>
              <a:defRPr sz="1899" b="1"/>
            </a:lvl5pPr>
            <a:lvl6pPr marL="2721123" indent="0">
              <a:buNone/>
              <a:defRPr sz="1899" b="1"/>
            </a:lvl6pPr>
            <a:lvl7pPr marL="3265348" indent="0">
              <a:buNone/>
              <a:defRPr sz="1899" b="1"/>
            </a:lvl7pPr>
            <a:lvl8pPr marL="3809573" indent="0">
              <a:buNone/>
              <a:defRPr sz="1899" b="1"/>
            </a:lvl8pPr>
            <a:lvl9pPr marL="4353797" indent="0">
              <a:buNone/>
              <a:defRPr sz="1899" b="1"/>
            </a:lvl9pPr>
          </a:lstStyle>
          <a:p>
            <a:pPr lvl="0"/>
            <a:r>
              <a:rPr lang="en-AU" noProof="0"/>
              <a:t>Click to add text</a:t>
            </a:r>
          </a:p>
        </p:txBody>
      </p:sp>
      <p:sp>
        <p:nvSpPr>
          <p:cNvPr id="6" name="Content Placeholder 5"/>
          <p:cNvSpPr>
            <a:spLocks noGrp="1"/>
          </p:cNvSpPr>
          <p:nvPr>
            <p:ph sz="quarter" idx="4" hasCustomPrompt="1"/>
          </p:nvPr>
        </p:nvSpPr>
        <p:spPr>
          <a:xfrm>
            <a:off x="6239978" y="2446267"/>
            <a:ext cx="5704514" cy="3934007"/>
          </a:xfrm>
        </p:spPr>
        <p:txBody>
          <a:bodyPr>
            <a:noAutofit/>
          </a:bodyPr>
          <a:lstStyle>
            <a:lvl1pPr>
              <a:defRPr lang="en-AU" noProof="0" dirty="0"/>
            </a:lvl1pPr>
            <a:lvl2pPr>
              <a:defRPr lang="en-AU" noProof="0" dirty="0"/>
            </a:lvl2pPr>
            <a:lvl3pPr>
              <a:defRPr lang="en-AU" noProof="0" dirty="0"/>
            </a:lvl3pPr>
            <a:lvl4pPr>
              <a:defRPr lang="en-AU" noProof="0"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a:lvl5pPr>
            <a:lvl6pPr>
              <a:defRPr lang="en-AU" noProof="0" dirty="0"/>
            </a:lvl6pPr>
            <a:lvl7pPr>
              <a:defRPr lang="en-AU" noProof="0" dirty="0"/>
            </a:lvl7pPr>
            <a:lvl8pPr>
              <a:defRPr lang="en-AU" noProof="0" dirty="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2" name="Title 1">
            <a:extLst>
              <a:ext uri="{FF2B5EF4-FFF2-40B4-BE49-F238E27FC236}">
                <a16:creationId xmlns:a16="http://schemas.microsoft.com/office/drawing/2014/main" id="{160DE1EC-3E60-4B7A-B889-1119D8634034}"/>
              </a:ext>
            </a:extLst>
          </p:cNvPr>
          <p:cNvSpPr>
            <a:spLocks noGrp="1"/>
          </p:cNvSpPr>
          <p:nvPr>
            <p:ph type="title" hasCustomPrompt="1"/>
          </p:nvPr>
        </p:nvSpPr>
        <p:spPr/>
        <p:txBody>
          <a:bodyPr/>
          <a:lstStyle/>
          <a:p>
            <a:r>
              <a:rPr lang="en-AU" noProof="0"/>
              <a:t>Click to add text</a:t>
            </a:r>
            <a:endParaRPr lang="en-AU"/>
          </a:p>
        </p:txBody>
      </p:sp>
      <p:sp>
        <p:nvSpPr>
          <p:cNvPr id="7" name="Date Placeholder 6">
            <a:extLst>
              <a:ext uri="{FF2B5EF4-FFF2-40B4-BE49-F238E27FC236}">
                <a16:creationId xmlns:a16="http://schemas.microsoft.com/office/drawing/2014/main" id="{E8FC73DB-A976-4B9D-A209-B6366201ECD5}"/>
              </a:ext>
            </a:extLst>
          </p:cNvPr>
          <p:cNvSpPr>
            <a:spLocks noGrp="1"/>
          </p:cNvSpPr>
          <p:nvPr>
            <p:ph type="dt" sz="half" idx="10"/>
          </p:nvPr>
        </p:nvSpPr>
        <p:spPr/>
        <p:txBody>
          <a:bodyPr/>
          <a:lstStyle/>
          <a:p>
            <a:pPr algn="r"/>
            <a:r>
              <a:rPr lang="en-US"/>
              <a:t>l   GHD</a:t>
            </a:r>
            <a:endParaRPr lang="en-AU"/>
          </a:p>
        </p:txBody>
      </p:sp>
      <p:sp>
        <p:nvSpPr>
          <p:cNvPr id="8" name="Footer Placeholder 7">
            <a:extLst>
              <a:ext uri="{FF2B5EF4-FFF2-40B4-BE49-F238E27FC236}">
                <a16:creationId xmlns:a16="http://schemas.microsoft.com/office/drawing/2014/main" id="{0E2A221A-18D4-451B-8406-4023DBAE5965}"/>
              </a:ext>
            </a:extLst>
          </p:cNvPr>
          <p:cNvSpPr>
            <a:spLocks noGrp="1"/>
          </p:cNvSpPr>
          <p:nvPr>
            <p:ph type="ftr" sz="quarter" idx="11"/>
          </p:nvPr>
        </p:nvSpPr>
        <p:spPr/>
        <p:txBody>
          <a:bodyPr/>
          <a:lstStyle/>
          <a:p>
            <a:pPr algn="r"/>
            <a:r>
              <a:rPr lang="en-AU"/>
              <a:t>[Footer text]</a:t>
            </a:r>
          </a:p>
        </p:txBody>
      </p:sp>
      <p:sp>
        <p:nvSpPr>
          <p:cNvPr id="9" name="Slide Number Placeholder 8">
            <a:extLst>
              <a:ext uri="{FF2B5EF4-FFF2-40B4-BE49-F238E27FC236}">
                <a16:creationId xmlns:a16="http://schemas.microsoft.com/office/drawing/2014/main" id="{AB478B27-1A51-4765-AB6E-D7A6C2B607C2}"/>
              </a:ext>
            </a:extLst>
          </p:cNvPr>
          <p:cNvSpPr>
            <a:spLocks noGrp="1"/>
          </p:cNvSpPr>
          <p:nvPr>
            <p:ph type="sldNum" sz="quarter" idx="1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47799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One Thir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F3C6C74-2070-490F-B910-5501453E3E59}"/>
              </a:ext>
            </a:extLst>
          </p:cNvPr>
          <p:cNvSpPr>
            <a:spLocks noGrp="1"/>
          </p:cNvSpPr>
          <p:nvPr>
            <p:ph sz="half" idx="1" hasCustomPrompt="1"/>
          </p:nvPr>
        </p:nvSpPr>
        <p:spPr>
          <a:xfrm>
            <a:off x="245999" y="1542692"/>
            <a:ext cx="3707035" cy="483758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Content Placeholder 2">
            <a:extLst>
              <a:ext uri="{FF2B5EF4-FFF2-40B4-BE49-F238E27FC236}">
                <a16:creationId xmlns:a16="http://schemas.microsoft.com/office/drawing/2014/main" id="{F7AAF169-3D6C-47F5-ADAD-C7F632AB0B03}"/>
              </a:ext>
            </a:extLst>
          </p:cNvPr>
          <p:cNvSpPr>
            <a:spLocks noGrp="1"/>
          </p:cNvSpPr>
          <p:nvPr>
            <p:ph sz="half" idx="10" hasCustomPrompt="1"/>
          </p:nvPr>
        </p:nvSpPr>
        <p:spPr>
          <a:xfrm>
            <a:off x="4250332" y="1542692"/>
            <a:ext cx="7676798" cy="483758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Title 3">
            <a:extLst>
              <a:ext uri="{FF2B5EF4-FFF2-40B4-BE49-F238E27FC236}">
                <a16:creationId xmlns:a16="http://schemas.microsoft.com/office/drawing/2014/main" id="{9B841B5D-5DDF-4F2F-A934-FECD66203C47}"/>
              </a:ext>
            </a:extLst>
          </p:cNvPr>
          <p:cNvSpPr>
            <a:spLocks noGrp="1"/>
          </p:cNvSpPr>
          <p:nvPr>
            <p:ph type="title" hasCustomPrompt="1"/>
          </p:nvPr>
        </p:nvSpPr>
        <p:spPr>
          <a:xfrm>
            <a:off x="245999" y="214769"/>
            <a:ext cx="11696829" cy="526176"/>
          </a:xfrm>
        </p:spPr>
        <p:txBody>
          <a:bodyPr/>
          <a:lstStyle/>
          <a:p>
            <a:r>
              <a:rPr lang="en-AU" noProof="0"/>
              <a:t>Click to add text</a:t>
            </a:r>
            <a:endParaRPr lang="en-AU"/>
          </a:p>
        </p:txBody>
      </p:sp>
      <p:sp>
        <p:nvSpPr>
          <p:cNvPr id="2" name="Date Placeholder 1">
            <a:extLst>
              <a:ext uri="{FF2B5EF4-FFF2-40B4-BE49-F238E27FC236}">
                <a16:creationId xmlns:a16="http://schemas.microsoft.com/office/drawing/2014/main" id="{20E94468-40DA-4D98-A9A0-1F02B887F841}"/>
              </a:ext>
            </a:extLst>
          </p:cNvPr>
          <p:cNvSpPr>
            <a:spLocks noGrp="1"/>
          </p:cNvSpPr>
          <p:nvPr>
            <p:ph type="dt" sz="half" idx="11"/>
          </p:nvPr>
        </p:nvSpPr>
        <p:spPr/>
        <p:txBody>
          <a:bodyPr/>
          <a:lstStyle/>
          <a:p>
            <a:pPr algn="r"/>
            <a:r>
              <a:rPr lang="en-US"/>
              <a:t>l   GHD</a:t>
            </a:r>
            <a:endParaRPr lang="en-AU"/>
          </a:p>
        </p:txBody>
      </p:sp>
      <p:sp>
        <p:nvSpPr>
          <p:cNvPr id="3" name="Footer Placeholder 2">
            <a:extLst>
              <a:ext uri="{FF2B5EF4-FFF2-40B4-BE49-F238E27FC236}">
                <a16:creationId xmlns:a16="http://schemas.microsoft.com/office/drawing/2014/main" id="{22E62ED9-9032-46FA-B68A-A16033CD89B3}"/>
              </a:ext>
            </a:extLst>
          </p:cNvPr>
          <p:cNvSpPr>
            <a:spLocks noGrp="1"/>
          </p:cNvSpPr>
          <p:nvPr>
            <p:ph type="ftr" sz="quarter" idx="12"/>
          </p:nvPr>
        </p:nvSpPr>
        <p:spPr/>
        <p:txBody>
          <a:bodyPr/>
          <a:lstStyle/>
          <a:p>
            <a:pPr algn="r"/>
            <a:r>
              <a:rPr lang="en-AU"/>
              <a:t>[Footer text]</a:t>
            </a:r>
          </a:p>
        </p:txBody>
      </p:sp>
      <p:sp>
        <p:nvSpPr>
          <p:cNvPr id="7" name="Slide Number Placeholder 6">
            <a:extLst>
              <a:ext uri="{FF2B5EF4-FFF2-40B4-BE49-F238E27FC236}">
                <a16:creationId xmlns:a16="http://schemas.microsoft.com/office/drawing/2014/main" id="{17F3639B-26DC-478E-93AB-5A6EF71C20B3}"/>
              </a:ext>
            </a:extLst>
          </p:cNvPr>
          <p:cNvSpPr>
            <a:spLocks noGrp="1"/>
          </p:cNvSpPr>
          <p:nvPr>
            <p:ph type="sldNum" sz="quarter" idx="1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460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Thir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888E30FA-D2ED-424D-8865-A5BD2C1E4B2A}"/>
              </a:ext>
            </a:extLst>
          </p:cNvPr>
          <p:cNvSpPr>
            <a:spLocks noGrp="1"/>
          </p:cNvSpPr>
          <p:nvPr>
            <p:ph sz="half" idx="2" hasCustomPrompt="1"/>
          </p:nvPr>
        </p:nvSpPr>
        <p:spPr>
          <a:xfrm>
            <a:off x="8235793" y="1542692"/>
            <a:ext cx="3707035" cy="483758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Content Placeholder 2">
            <a:extLst>
              <a:ext uri="{FF2B5EF4-FFF2-40B4-BE49-F238E27FC236}">
                <a16:creationId xmlns:a16="http://schemas.microsoft.com/office/drawing/2014/main" id="{5BF03945-8936-4E73-98EB-A7BE4599F0C2}"/>
              </a:ext>
            </a:extLst>
          </p:cNvPr>
          <p:cNvSpPr>
            <a:spLocks noGrp="1"/>
          </p:cNvSpPr>
          <p:nvPr>
            <p:ph sz="half" idx="10" hasCustomPrompt="1"/>
          </p:nvPr>
        </p:nvSpPr>
        <p:spPr>
          <a:xfrm>
            <a:off x="245999" y="1542692"/>
            <a:ext cx="7711368" cy="4837581"/>
          </a:xfrm>
        </p:spPr>
        <p:txBody>
          <a:bodyPr>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defRPr lang="en-AU" noProof="0" dirty="0" smtClean="0"/>
            </a:lvl5pPr>
            <a:lvl6pPr>
              <a:defRPr lang="en-AU" noProof="0" dirty="0" smtClean="0"/>
            </a:lvl6pPr>
            <a:lvl7pPr>
              <a:defRPr lang="en-AU" noProof="0" dirty="0" smtClean="0"/>
            </a:lvl7pPr>
            <a:lvl8pPr>
              <a:defRPr lang="en-AU" noProof="0" dirty="0" smtClean="0"/>
            </a:lvl8pPr>
            <a:lvl9pPr>
              <a:defRPr lang="en-AU" noProof="0" dirty="0"/>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4" name="Title 3">
            <a:extLst>
              <a:ext uri="{FF2B5EF4-FFF2-40B4-BE49-F238E27FC236}">
                <a16:creationId xmlns:a16="http://schemas.microsoft.com/office/drawing/2014/main" id="{96B0C176-6F08-4256-92E2-D5FF97C1EC00}"/>
              </a:ext>
            </a:extLst>
          </p:cNvPr>
          <p:cNvSpPr>
            <a:spLocks noGrp="1"/>
          </p:cNvSpPr>
          <p:nvPr>
            <p:ph type="title" hasCustomPrompt="1"/>
          </p:nvPr>
        </p:nvSpPr>
        <p:spPr/>
        <p:txBody>
          <a:bodyPr/>
          <a:lstStyle/>
          <a:p>
            <a:r>
              <a:rPr lang="en-AU" noProof="0"/>
              <a:t>Click to add text</a:t>
            </a:r>
            <a:endParaRPr lang="en-AU"/>
          </a:p>
        </p:txBody>
      </p:sp>
      <p:sp>
        <p:nvSpPr>
          <p:cNvPr id="2" name="Date Placeholder 1">
            <a:extLst>
              <a:ext uri="{FF2B5EF4-FFF2-40B4-BE49-F238E27FC236}">
                <a16:creationId xmlns:a16="http://schemas.microsoft.com/office/drawing/2014/main" id="{E4F3BB71-DC41-4A9C-A676-C1230264F02A}"/>
              </a:ext>
            </a:extLst>
          </p:cNvPr>
          <p:cNvSpPr>
            <a:spLocks noGrp="1"/>
          </p:cNvSpPr>
          <p:nvPr>
            <p:ph type="dt" sz="half" idx="11"/>
          </p:nvPr>
        </p:nvSpPr>
        <p:spPr/>
        <p:txBody>
          <a:bodyPr/>
          <a:lstStyle/>
          <a:p>
            <a:pPr algn="r"/>
            <a:r>
              <a:rPr lang="en-US"/>
              <a:t>l   GHD</a:t>
            </a:r>
            <a:endParaRPr lang="en-AU"/>
          </a:p>
        </p:txBody>
      </p:sp>
      <p:sp>
        <p:nvSpPr>
          <p:cNvPr id="3" name="Footer Placeholder 2">
            <a:extLst>
              <a:ext uri="{FF2B5EF4-FFF2-40B4-BE49-F238E27FC236}">
                <a16:creationId xmlns:a16="http://schemas.microsoft.com/office/drawing/2014/main" id="{F8D458C4-62AD-4464-BF03-49728A920257}"/>
              </a:ext>
            </a:extLst>
          </p:cNvPr>
          <p:cNvSpPr>
            <a:spLocks noGrp="1"/>
          </p:cNvSpPr>
          <p:nvPr>
            <p:ph type="ftr" sz="quarter" idx="12"/>
          </p:nvPr>
        </p:nvSpPr>
        <p:spPr/>
        <p:txBody>
          <a:bodyPr/>
          <a:lstStyle/>
          <a:p>
            <a:pPr algn="r"/>
            <a:r>
              <a:rPr lang="en-AU"/>
              <a:t>[Footer text]</a:t>
            </a:r>
          </a:p>
        </p:txBody>
      </p:sp>
      <p:sp>
        <p:nvSpPr>
          <p:cNvPr id="7" name="Slide Number Placeholder 6">
            <a:extLst>
              <a:ext uri="{FF2B5EF4-FFF2-40B4-BE49-F238E27FC236}">
                <a16:creationId xmlns:a16="http://schemas.microsoft.com/office/drawing/2014/main" id="{4D0B3A81-D389-4E3E-9F34-8532C3E9B517}"/>
              </a:ext>
            </a:extLst>
          </p:cNvPr>
          <p:cNvSpPr>
            <a:spLocks noGrp="1"/>
          </p:cNvSpPr>
          <p:nvPr>
            <p:ph type="sldNum" sz="quarter" idx="1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3598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sp>
        <p:nvSpPr>
          <p:cNvPr id="8" name="Title 7"/>
          <p:cNvSpPr>
            <a:spLocks noGrp="1"/>
          </p:cNvSpPr>
          <p:nvPr>
            <p:ph type="title" hasCustomPrompt="1"/>
          </p:nvPr>
        </p:nvSpPr>
        <p:spPr>
          <a:xfrm>
            <a:off x="245999" y="214770"/>
            <a:ext cx="11696829" cy="653874"/>
          </a:xfrm>
        </p:spPr>
        <p:txBody>
          <a:bodyPr/>
          <a:lstStyle>
            <a:lvl1pPr>
              <a:lnSpc>
                <a:spcPct val="85000"/>
              </a:lnSpc>
              <a:defRPr sz="4999"/>
            </a:lvl1pPr>
          </a:lstStyle>
          <a:p>
            <a:pPr lvl="0"/>
            <a:r>
              <a:rPr lang="en-AU" noProof="0"/>
              <a:t>Click to add text</a:t>
            </a:r>
          </a:p>
        </p:txBody>
      </p:sp>
      <p:sp>
        <p:nvSpPr>
          <p:cNvPr id="4" name="Footer Placeholder 4">
            <a:extLst>
              <a:ext uri="{FF2B5EF4-FFF2-40B4-BE49-F238E27FC236}">
                <a16:creationId xmlns:a16="http://schemas.microsoft.com/office/drawing/2014/main" id="{68E555F7-F3BC-4259-A60C-9D709AD43D8D}"/>
              </a:ext>
            </a:extLst>
          </p:cNvPr>
          <p:cNvSpPr>
            <a:spLocks noGrp="1"/>
          </p:cNvSpPr>
          <p:nvPr>
            <p:ph type="ftr" sz="quarter" idx="3"/>
          </p:nvPr>
        </p:nvSpPr>
        <p:spPr>
          <a:xfrm>
            <a:off x="3037685" y="6535117"/>
            <a:ext cx="8385520" cy="217125"/>
          </a:xfrm>
          <a:prstGeom prst="rect">
            <a:avLst/>
          </a:prstGeom>
        </p:spPr>
        <p:txBody>
          <a:bodyPr vert="horz" lIns="0" tIns="0" rIns="0" bIns="0" rtlCol="0" anchor="ctr"/>
          <a:lstStyle>
            <a:lvl1pPr algn="l">
              <a:defRPr sz="1050">
                <a:solidFill>
                  <a:schemeClr val="tx1"/>
                </a:solidFill>
              </a:defRPr>
            </a:lvl1pPr>
          </a:lstStyle>
          <a:p>
            <a:pPr algn="r"/>
            <a:r>
              <a:rPr lang="en-AU"/>
              <a:t>[Footer text]</a:t>
            </a:r>
          </a:p>
        </p:txBody>
      </p:sp>
      <p:sp>
        <p:nvSpPr>
          <p:cNvPr id="5" name="Slide Number Placeholder 5">
            <a:extLst>
              <a:ext uri="{FF2B5EF4-FFF2-40B4-BE49-F238E27FC236}">
                <a16:creationId xmlns:a16="http://schemas.microsoft.com/office/drawing/2014/main" id="{C6891031-4455-48A5-9BA3-4C7CEEB94DB0}"/>
              </a:ext>
            </a:extLst>
          </p:cNvPr>
          <p:cNvSpPr>
            <a:spLocks noGrp="1"/>
          </p:cNvSpPr>
          <p:nvPr>
            <p:ph type="sldNum" sz="quarter" idx="4"/>
          </p:nvPr>
        </p:nvSpPr>
        <p:spPr>
          <a:xfrm>
            <a:off x="245999" y="6535117"/>
            <a:ext cx="523374" cy="217125"/>
          </a:xfrm>
          <a:prstGeom prst="rect">
            <a:avLst/>
          </a:prstGeom>
        </p:spPr>
        <p:txBody>
          <a:bodyPr vert="horz" lIns="0" tIns="0" rIns="0" bIns="0" rtlCol="0" anchor="ctr"/>
          <a:lstStyle>
            <a:lvl1pPr algn="l">
              <a:defRPr sz="1050">
                <a:solidFill>
                  <a:schemeClr val="tx1"/>
                </a:solidFill>
              </a:defRPr>
            </a:lvl1pPr>
          </a:lstStyle>
          <a:p>
            <a:fld id="{E917DE0E-AFB1-41FD-BC35-27DB61CA125F}" type="slidenum">
              <a:rPr lang="en-AU" smtClean="0"/>
              <a:pPr/>
              <a:t>‹#›</a:t>
            </a:fld>
            <a:endParaRPr lang="en-AU"/>
          </a:p>
        </p:txBody>
      </p:sp>
      <p:sp>
        <p:nvSpPr>
          <p:cNvPr id="6" name="Date Placeholder 3">
            <a:extLst>
              <a:ext uri="{FF2B5EF4-FFF2-40B4-BE49-F238E27FC236}">
                <a16:creationId xmlns:a16="http://schemas.microsoft.com/office/drawing/2014/main" id="{36C052FA-2F99-4FA3-8D54-8FC6E27B22A8}"/>
              </a:ext>
            </a:extLst>
          </p:cNvPr>
          <p:cNvSpPr>
            <a:spLocks noGrp="1"/>
          </p:cNvSpPr>
          <p:nvPr>
            <p:ph type="dt" sz="half" idx="2"/>
          </p:nvPr>
        </p:nvSpPr>
        <p:spPr>
          <a:xfrm>
            <a:off x="11495193" y="6536291"/>
            <a:ext cx="447634" cy="215950"/>
          </a:xfrm>
          <a:prstGeom prst="rect">
            <a:avLst/>
          </a:prstGeom>
        </p:spPr>
        <p:txBody>
          <a:bodyPr vert="horz" lIns="0" tIns="0" rIns="0" bIns="0" rtlCol="0" anchor="ctr"/>
          <a:lstStyle>
            <a:lvl1pPr algn="l">
              <a:defRPr sz="1050" b="1">
                <a:solidFill>
                  <a:schemeClr val="tx1"/>
                </a:solidFill>
              </a:defRPr>
            </a:lvl1pPr>
          </a:lstStyle>
          <a:p>
            <a:pPr algn="r"/>
            <a:r>
              <a:rPr lang="en-US"/>
              <a:t>l   GHD</a:t>
            </a:r>
            <a:endParaRPr lang="en-AU"/>
          </a:p>
        </p:txBody>
      </p:sp>
    </p:spTree>
    <p:extLst>
      <p:ext uri="{BB962C8B-B14F-4D97-AF65-F5344CB8AC3E}">
        <p14:creationId xmlns:p14="http://schemas.microsoft.com/office/powerpoint/2010/main" val="366240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33A9B-35ED-4479-B717-D403DD8A2509}"/>
              </a:ext>
            </a:extLst>
          </p:cNvPr>
          <p:cNvSpPr>
            <a:spLocks noGrp="1"/>
          </p:cNvSpPr>
          <p:nvPr>
            <p:ph type="title" hasCustomPrompt="1"/>
          </p:nvPr>
        </p:nvSpPr>
        <p:spPr/>
        <p:txBody>
          <a:bodyPr/>
          <a:lstStyle>
            <a:lvl1pPr>
              <a:defRPr/>
            </a:lvl1pPr>
          </a:lstStyle>
          <a:p>
            <a:r>
              <a:rPr lang="en-US"/>
              <a:t>Click to add text</a:t>
            </a:r>
            <a:endParaRPr lang="en-AU"/>
          </a:p>
        </p:txBody>
      </p:sp>
      <p:sp>
        <p:nvSpPr>
          <p:cNvPr id="3" name="Footer Placeholder 4">
            <a:extLst>
              <a:ext uri="{FF2B5EF4-FFF2-40B4-BE49-F238E27FC236}">
                <a16:creationId xmlns:a16="http://schemas.microsoft.com/office/drawing/2014/main" id="{5A5163F9-8925-4C46-9A22-929DB1223B76}"/>
              </a:ext>
            </a:extLst>
          </p:cNvPr>
          <p:cNvSpPr>
            <a:spLocks noGrp="1"/>
          </p:cNvSpPr>
          <p:nvPr>
            <p:ph type="ftr" sz="quarter" idx="3"/>
          </p:nvPr>
        </p:nvSpPr>
        <p:spPr>
          <a:xfrm>
            <a:off x="3037685" y="6535117"/>
            <a:ext cx="8385520" cy="217125"/>
          </a:xfrm>
          <a:prstGeom prst="rect">
            <a:avLst/>
          </a:prstGeom>
        </p:spPr>
        <p:txBody>
          <a:bodyPr vert="horz" lIns="0" tIns="0" rIns="0" bIns="0" rtlCol="0" anchor="ctr"/>
          <a:lstStyle>
            <a:lvl1pPr algn="l">
              <a:defRPr sz="1050">
                <a:solidFill>
                  <a:schemeClr val="tx1"/>
                </a:solidFill>
              </a:defRPr>
            </a:lvl1pPr>
          </a:lstStyle>
          <a:p>
            <a:pPr algn="r"/>
            <a:r>
              <a:rPr lang="en-AU"/>
              <a:t>[Footer text]</a:t>
            </a:r>
          </a:p>
        </p:txBody>
      </p:sp>
      <p:sp>
        <p:nvSpPr>
          <p:cNvPr id="4" name="Slide Number Placeholder 5">
            <a:extLst>
              <a:ext uri="{FF2B5EF4-FFF2-40B4-BE49-F238E27FC236}">
                <a16:creationId xmlns:a16="http://schemas.microsoft.com/office/drawing/2014/main" id="{6C6E8E69-CEA7-4F7B-9B79-88E666C7F28B}"/>
              </a:ext>
            </a:extLst>
          </p:cNvPr>
          <p:cNvSpPr>
            <a:spLocks noGrp="1"/>
          </p:cNvSpPr>
          <p:nvPr>
            <p:ph type="sldNum" sz="quarter" idx="4"/>
          </p:nvPr>
        </p:nvSpPr>
        <p:spPr>
          <a:xfrm>
            <a:off x="245999" y="6535117"/>
            <a:ext cx="523374" cy="217125"/>
          </a:xfrm>
          <a:prstGeom prst="rect">
            <a:avLst/>
          </a:prstGeom>
        </p:spPr>
        <p:txBody>
          <a:bodyPr vert="horz" lIns="0" tIns="0" rIns="0" bIns="0" rtlCol="0" anchor="ctr"/>
          <a:lstStyle>
            <a:lvl1pPr algn="l">
              <a:defRPr sz="1050">
                <a:solidFill>
                  <a:schemeClr val="tx1"/>
                </a:solidFill>
              </a:defRPr>
            </a:lvl1pPr>
          </a:lstStyle>
          <a:p>
            <a:fld id="{E917DE0E-AFB1-41FD-BC35-27DB61CA125F}" type="slidenum">
              <a:rPr lang="en-AU" smtClean="0"/>
              <a:pPr/>
              <a:t>‹#›</a:t>
            </a:fld>
            <a:endParaRPr lang="en-AU"/>
          </a:p>
        </p:txBody>
      </p:sp>
      <p:sp>
        <p:nvSpPr>
          <p:cNvPr id="5" name="Date Placeholder 3">
            <a:extLst>
              <a:ext uri="{FF2B5EF4-FFF2-40B4-BE49-F238E27FC236}">
                <a16:creationId xmlns:a16="http://schemas.microsoft.com/office/drawing/2014/main" id="{E47698AB-D7BB-4A00-B38B-D490FDE24F27}"/>
              </a:ext>
            </a:extLst>
          </p:cNvPr>
          <p:cNvSpPr>
            <a:spLocks noGrp="1"/>
          </p:cNvSpPr>
          <p:nvPr>
            <p:ph type="dt" sz="half" idx="2"/>
          </p:nvPr>
        </p:nvSpPr>
        <p:spPr>
          <a:xfrm>
            <a:off x="11495193" y="6536291"/>
            <a:ext cx="447634" cy="215950"/>
          </a:xfrm>
          <a:prstGeom prst="rect">
            <a:avLst/>
          </a:prstGeom>
        </p:spPr>
        <p:txBody>
          <a:bodyPr vert="horz" lIns="0" tIns="0" rIns="0" bIns="0" rtlCol="0" anchor="ctr"/>
          <a:lstStyle>
            <a:lvl1pPr algn="l">
              <a:defRPr sz="1050" b="1">
                <a:solidFill>
                  <a:schemeClr val="tx1"/>
                </a:solidFill>
              </a:defRPr>
            </a:lvl1pPr>
          </a:lstStyle>
          <a:p>
            <a:pPr algn="r"/>
            <a:r>
              <a:rPr lang="en-US"/>
              <a:t>l   GHD</a:t>
            </a:r>
            <a:endParaRPr lang="en-AU"/>
          </a:p>
        </p:txBody>
      </p:sp>
    </p:spTree>
    <p:extLst>
      <p:ext uri="{BB962C8B-B14F-4D97-AF65-F5344CB8AC3E}">
        <p14:creationId xmlns:p14="http://schemas.microsoft.com/office/powerpoint/2010/main" val="341557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B63EC9E-A40D-473E-9EA6-4CC32374E18C}"/>
              </a:ext>
            </a:extLst>
          </p:cNvPr>
          <p:cNvSpPr txBox="1">
            <a:spLocks/>
          </p:cNvSpPr>
          <p:nvPr/>
        </p:nvSpPr>
        <p:spPr>
          <a:xfrm>
            <a:off x="245999" y="214769"/>
            <a:ext cx="11696829" cy="526176"/>
          </a:xfrm>
          <a:prstGeom prst="rect">
            <a:avLst/>
          </a:prstGeom>
        </p:spPr>
        <p:txBody>
          <a:bodyPr vert="horz" lIns="0" tIns="0" rIns="0" bIns="0" rtlCol="0" anchor="t">
            <a:spAutoFit/>
          </a:bodyPr>
          <a:lstStyle>
            <a:lvl1pPr algn="l" defTabSz="1088776" rtl="0" eaLnBrk="1" latinLnBrk="0" hangingPunct="1">
              <a:lnSpc>
                <a:spcPct val="90000"/>
              </a:lnSpc>
              <a:spcBef>
                <a:spcPct val="0"/>
              </a:spcBef>
              <a:spcAft>
                <a:spcPts val="600"/>
              </a:spcAft>
              <a:buNone/>
              <a:defRPr sz="3800" b="1" kern="1200">
                <a:solidFill>
                  <a:schemeClr val="tx1"/>
                </a:solidFill>
                <a:latin typeface="+mj-lt"/>
                <a:ea typeface="+mj-ea"/>
                <a:cs typeface="+mj-cs"/>
              </a:defRPr>
            </a:lvl1pPr>
          </a:lstStyle>
          <a:p>
            <a:r>
              <a:rPr lang="en-AU" sz="3799"/>
              <a:t>Contents</a:t>
            </a:r>
          </a:p>
        </p:txBody>
      </p:sp>
      <p:sp>
        <p:nvSpPr>
          <p:cNvPr id="4" name="Content Placeholder 3"/>
          <p:cNvSpPr>
            <a:spLocks noGrp="1"/>
          </p:cNvSpPr>
          <p:nvPr>
            <p:ph sz="quarter" idx="11" hasCustomPrompt="1"/>
          </p:nvPr>
        </p:nvSpPr>
        <p:spPr>
          <a:xfrm>
            <a:off x="245999" y="1542692"/>
            <a:ext cx="11696829" cy="5088347"/>
          </a:xfrm>
        </p:spPr>
        <p:txBody>
          <a:bodyPr numCol="2" spcCol="360000">
            <a:normAutofit/>
          </a:bodyPr>
          <a:lstStyle>
            <a:lvl1pPr>
              <a:tabLst>
                <a:tab pos="5556171" algn="r"/>
                <a:tab pos="5741852" algn="r"/>
              </a:tabLst>
              <a:defRPr lang="en-US" dirty="0" smtClean="0"/>
            </a:lvl1pPr>
            <a:lvl2pPr>
              <a:tabLst>
                <a:tab pos="5741852" algn="r"/>
              </a:tabLst>
              <a:defRPr lang="en-US" dirty="0"/>
            </a:lvl2pPr>
            <a:lvl3pPr>
              <a:tabLst>
                <a:tab pos="5741852" algn="r"/>
              </a:tabLst>
              <a:defRPr lang="en-US" dirty="0"/>
            </a:lvl3pPr>
            <a:lvl4pPr>
              <a:tabLst>
                <a:tab pos="5741852" algn="r"/>
              </a:tabLst>
              <a:defRPr lang="en-US" dirty="0"/>
            </a:lvl4pPr>
            <a:lvl5pPr marL="0" marR="0" indent="0" algn="l" defTabSz="1088449" rtl="0" eaLnBrk="1" fontAlgn="auto" latinLnBrk="0" hangingPunct="1">
              <a:lnSpc>
                <a:spcPct val="85000"/>
              </a:lnSpc>
              <a:spcBef>
                <a:spcPts val="1200"/>
              </a:spcBef>
              <a:spcAft>
                <a:spcPts val="600"/>
              </a:spcAft>
              <a:buClrTx/>
              <a:buSzTx/>
              <a:buFont typeface="Arial" pitchFamily="34" charset="0"/>
              <a:buNone/>
              <a:tabLst>
                <a:tab pos="5741852" algn="r"/>
              </a:tabLst>
              <a:defRPr lang="en-US" dirty="0" smtClean="0"/>
            </a:lvl5pPr>
            <a:lvl6pPr>
              <a:tabLst>
                <a:tab pos="5741852" algn="r"/>
              </a:tabLst>
              <a:defRPr lang="en-US" dirty="0" smtClean="0"/>
            </a:lvl6pPr>
            <a:lvl7pPr>
              <a:tabLst>
                <a:tab pos="5741852" algn="r"/>
              </a:tabLst>
              <a:defRPr/>
            </a:lvl7pPr>
            <a:lvl8pPr>
              <a:tabLst>
                <a:tab pos="5741852" algn="r"/>
              </a:tabLst>
              <a:defRPr/>
            </a:lvl8pPr>
            <a:lvl9pPr>
              <a:tabLst>
                <a:tab pos="5741852" algn="r"/>
              </a:tabLst>
              <a:defRPr/>
            </a:lvl9p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Title 2">
            <a:extLst>
              <a:ext uri="{FF2B5EF4-FFF2-40B4-BE49-F238E27FC236}">
                <a16:creationId xmlns:a16="http://schemas.microsoft.com/office/drawing/2014/main" id="{AB65D8BD-1ABE-4716-A161-D322776F4020}"/>
              </a:ext>
            </a:extLst>
          </p:cNvPr>
          <p:cNvSpPr txBox="1">
            <a:spLocks/>
          </p:cNvSpPr>
          <p:nvPr userDrawn="1"/>
        </p:nvSpPr>
        <p:spPr>
          <a:xfrm>
            <a:off x="245999" y="214769"/>
            <a:ext cx="11696829" cy="526176"/>
          </a:xfrm>
          <a:prstGeom prst="rect">
            <a:avLst/>
          </a:prstGeom>
        </p:spPr>
        <p:txBody>
          <a:bodyPr vert="horz" lIns="0" tIns="0" rIns="0" bIns="0" rtlCol="0" anchor="t">
            <a:spAutoFit/>
          </a:bodyPr>
          <a:lstStyle>
            <a:lvl1pPr algn="l" defTabSz="1088776" rtl="0" eaLnBrk="1" latinLnBrk="0" hangingPunct="1">
              <a:lnSpc>
                <a:spcPct val="90000"/>
              </a:lnSpc>
              <a:spcBef>
                <a:spcPct val="0"/>
              </a:spcBef>
              <a:spcAft>
                <a:spcPts val="600"/>
              </a:spcAft>
              <a:buNone/>
              <a:defRPr sz="3800" b="1" kern="1200">
                <a:solidFill>
                  <a:schemeClr val="tx1"/>
                </a:solidFill>
                <a:latin typeface="+mj-lt"/>
                <a:ea typeface="+mj-ea"/>
                <a:cs typeface="+mj-cs"/>
              </a:defRPr>
            </a:lvl1pPr>
          </a:lstStyle>
          <a:p>
            <a:r>
              <a:rPr lang="en-AU" sz="3799"/>
              <a:t>Contents</a:t>
            </a:r>
          </a:p>
        </p:txBody>
      </p:sp>
    </p:spTree>
    <p:extLst>
      <p:ext uri="{BB962C8B-B14F-4D97-AF65-F5344CB8AC3E}">
        <p14:creationId xmlns:p14="http://schemas.microsoft.com/office/powerpoint/2010/main" val="42542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elcome">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751753" y="247708"/>
            <a:ext cx="4191076" cy="307706"/>
          </a:xfrm>
        </p:spPr>
        <p:txBody>
          <a:bodyPr>
            <a:spAutoFit/>
          </a:bodyPr>
          <a:lstStyle>
            <a:lvl1pPr marL="0" indent="0">
              <a:buNone/>
              <a:defRPr sz="1999" b="1">
                <a:solidFill>
                  <a:schemeClr val="bg1"/>
                </a:solidFill>
              </a:defRPr>
            </a:lvl1pPr>
          </a:lstStyle>
          <a:p>
            <a:pPr lvl="0"/>
            <a:r>
              <a:rPr lang="en-AU" noProof="0"/>
              <a:t>[Presenter name]</a:t>
            </a:r>
          </a:p>
        </p:txBody>
      </p:sp>
      <p:sp>
        <p:nvSpPr>
          <p:cNvPr id="6" name="TextBox 5">
            <a:extLst>
              <a:ext uri="{FF2B5EF4-FFF2-40B4-BE49-F238E27FC236}">
                <a16:creationId xmlns:a16="http://schemas.microsoft.com/office/drawing/2014/main" id="{3B5C68C1-463E-43E9-A64B-F3CC20AE6FA0}"/>
              </a:ext>
            </a:extLst>
          </p:cNvPr>
          <p:cNvSpPr txBox="1"/>
          <p:nvPr userDrawn="1"/>
        </p:nvSpPr>
        <p:spPr>
          <a:xfrm>
            <a:off x="2" y="-1224011"/>
            <a:ext cx="6094025" cy="1169280"/>
          </a:xfrm>
          <a:prstGeom prst="rect">
            <a:avLst/>
          </a:prstGeom>
          <a:solidFill>
            <a:schemeClr val="accent1"/>
          </a:solidFill>
        </p:spPr>
        <p:txBody>
          <a:bodyPr wrap="square" rtlCol="0">
            <a:spAutoFit/>
          </a:bodyPr>
          <a:lstStyle/>
          <a:p>
            <a:r>
              <a:rPr lang="en-AU" sz="1400">
                <a:solidFill>
                  <a:schemeClr val="bg1"/>
                </a:solidFill>
              </a:rPr>
              <a:t>For this slide design, you can choose your own image by right-clicking </a:t>
            </a:r>
            <a:br>
              <a:rPr lang="en-AU" sz="1400">
                <a:solidFill>
                  <a:schemeClr val="bg1"/>
                </a:solidFill>
              </a:rPr>
            </a:br>
            <a:r>
              <a:rPr lang="en-AU" sz="1400">
                <a:solidFill>
                  <a:schemeClr val="bg1"/>
                </a:solidFill>
              </a:rPr>
              <a:t>somewhere on the slide, not in a content placeholder.</a:t>
            </a:r>
          </a:p>
          <a:p>
            <a:r>
              <a:rPr lang="en-US" sz="1400">
                <a:solidFill>
                  <a:schemeClr val="bg1"/>
                </a:solidFill>
              </a:rPr>
              <a:t>‘Format Background</a:t>
            </a:r>
          </a:p>
          <a:p>
            <a:r>
              <a:rPr lang="en-US" sz="1400">
                <a:solidFill>
                  <a:schemeClr val="bg1"/>
                </a:solidFill>
              </a:rPr>
              <a:t>Under the ‘Fill’ menu, ‘Picture’ is already selected</a:t>
            </a:r>
          </a:p>
          <a:p>
            <a:r>
              <a:rPr lang="en-US" sz="1400">
                <a:solidFill>
                  <a:schemeClr val="bg1"/>
                </a:solidFill>
              </a:rPr>
              <a:t>Go to the ‘File’ button and select another image</a:t>
            </a:r>
          </a:p>
        </p:txBody>
      </p:sp>
      <p:sp>
        <p:nvSpPr>
          <p:cNvPr id="12" name="Text Placeholder 6">
            <a:extLst>
              <a:ext uri="{FF2B5EF4-FFF2-40B4-BE49-F238E27FC236}">
                <a16:creationId xmlns:a16="http://schemas.microsoft.com/office/drawing/2014/main" id="{27A41D30-D51E-4998-A61D-76ADC0445B17}"/>
              </a:ext>
            </a:extLst>
          </p:cNvPr>
          <p:cNvSpPr>
            <a:spLocks noGrp="1"/>
          </p:cNvSpPr>
          <p:nvPr>
            <p:ph type="body" sz="quarter" idx="11" hasCustomPrompt="1"/>
          </p:nvPr>
        </p:nvSpPr>
        <p:spPr>
          <a:xfrm>
            <a:off x="7751752" y="520064"/>
            <a:ext cx="4191076" cy="307706"/>
          </a:xfrm>
        </p:spPr>
        <p:txBody>
          <a:bodyPr>
            <a:spAutoFit/>
          </a:bodyPr>
          <a:lstStyle>
            <a:lvl1pPr marL="0" indent="0">
              <a:buNone/>
              <a:defRPr sz="1999" b="0">
                <a:solidFill>
                  <a:schemeClr val="bg1"/>
                </a:solidFill>
              </a:defRPr>
            </a:lvl1pPr>
          </a:lstStyle>
          <a:p>
            <a:pPr lvl="0"/>
            <a:r>
              <a:rPr lang="en-AU" noProof="0"/>
              <a:t>[Position title]</a:t>
            </a:r>
          </a:p>
        </p:txBody>
      </p:sp>
      <p:sp>
        <p:nvSpPr>
          <p:cNvPr id="10" name="TextBox 9">
            <a:extLst>
              <a:ext uri="{FF2B5EF4-FFF2-40B4-BE49-F238E27FC236}">
                <a16:creationId xmlns:a16="http://schemas.microsoft.com/office/drawing/2014/main" id="{EF0F238F-9B77-44C3-975A-9070FB22185D}"/>
              </a:ext>
            </a:extLst>
          </p:cNvPr>
          <p:cNvSpPr txBox="1"/>
          <p:nvPr userDrawn="1"/>
        </p:nvSpPr>
        <p:spPr>
          <a:xfrm>
            <a:off x="245999" y="4970568"/>
            <a:ext cx="11696828" cy="1961622"/>
          </a:xfrm>
          <a:prstGeom prst="rect">
            <a:avLst/>
          </a:prstGeom>
          <a:noFill/>
        </p:spPr>
        <p:txBody>
          <a:bodyPr wrap="square" lIns="0" tIns="0" rIns="0" bIns="0" rtlCol="0">
            <a:spAutoFit/>
          </a:bodyPr>
          <a:lstStyle/>
          <a:p>
            <a:pPr>
              <a:lnSpc>
                <a:spcPct val="85000"/>
              </a:lnSpc>
            </a:pPr>
            <a:r>
              <a:rPr lang="en-AU" sz="14996" b="1">
                <a:solidFill>
                  <a:schemeClr val="bg1"/>
                </a:solidFill>
                <a:latin typeface="Arial Black" panose="020B0A04020102020204" pitchFamily="34" charset="0"/>
              </a:rPr>
              <a:t>Welcome</a:t>
            </a:r>
          </a:p>
        </p:txBody>
      </p:sp>
      <p:pic>
        <p:nvPicPr>
          <p:cNvPr id="13" name="Picture 12" descr="Logo&#10;&#10;Description automatically generated">
            <a:extLst>
              <a:ext uri="{FF2B5EF4-FFF2-40B4-BE49-F238E27FC236}">
                <a16:creationId xmlns:a16="http://schemas.microsoft.com/office/drawing/2014/main" id="{CF62B826-9C1F-44F4-8D99-4C2DE2B1393D}"/>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pic>
        <p:nvPicPr>
          <p:cNvPr id="9" name="Picture 8"/>
          <p:cNvPicPr>
            <a:picLocks noChangeAspect="1"/>
          </p:cNvPicPr>
          <p:nvPr userDrawn="1"/>
        </p:nvPicPr>
        <p:blipFill>
          <a:blip r:embed="rId3"/>
          <a:stretch>
            <a:fillRect/>
          </a:stretch>
        </p:blipFill>
        <p:spPr>
          <a:xfrm>
            <a:off x="7412297" y="244216"/>
            <a:ext cx="230928" cy="384892"/>
          </a:xfrm>
          <a:prstGeom prst="rect">
            <a:avLst/>
          </a:prstGeom>
        </p:spPr>
      </p:pic>
    </p:spTree>
    <p:extLst>
      <p:ext uri="{BB962C8B-B14F-4D97-AF65-F5344CB8AC3E}">
        <p14:creationId xmlns:p14="http://schemas.microsoft.com/office/powerpoint/2010/main" val="256012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6B46C54-3143-4892-A620-89C76D34522B}"/>
              </a:ext>
            </a:extLst>
          </p:cNvPr>
          <p:cNvSpPr>
            <a:spLocks noGrp="1"/>
          </p:cNvSpPr>
          <p:nvPr>
            <p:ph type="ftr" sz="quarter" idx="3"/>
          </p:nvPr>
        </p:nvSpPr>
        <p:spPr>
          <a:xfrm>
            <a:off x="3037685" y="6535117"/>
            <a:ext cx="8385520" cy="217125"/>
          </a:xfrm>
          <a:prstGeom prst="rect">
            <a:avLst/>
          </a:prstGeom>
        </p:spPr>
        <p:txBody>
          <a:bodyPr vert="horz" lIns="0" tIns="0" rIns="0" bIns="0" rtlCol="0" anchor="ctr"/>
          <a:lstStyle>
            <a:lvl1pPr algn="l">
              <a:defRPr sz="1050">
                <a:solidFill>
                  <a:schemeClr val="tx1"/>
                </a:solidFill>
              </a:defRPr>
            </a:lvl1pPr>
          </a:lstStyle>
          <a:p>
            <a:pPr algn="r"/>
            <a:r>
              <a:rPr lang="en-AU"/>
              <a:t>[Footer text]</a:t>
            </a:r>
          </a:p>
        </p:txBody>
      </p:sp>
      <p:sp>
        <p:nvSpPr>
          <p:cNvPr id="3" name="Slide Number Placeholder 5">
            <a:extLst>
              <a:ext uri="{FF2B5EF4-FFF2-40B4-BE49-F238E27FC236}">
                <a16:creationId xmlns:a16="http://schemas.microsoft.com/office/drawing/2014/main" id="{B4B7F023-5755-4602-ABD8-A756AE30AAE3}"/>
              </a:ext>
            </a:extLst>
          </p:cNvPr>
          <p:cNvSpPr>
            <a:spLocks noGrp="1"/>
          </p:cNvSpPr>
          <p:nvPr>
            <p:ph type="sldNum" sz="quarter" idx="4"/>
          </p:nvPr>
        </p:nvSpPr>
        <p:spPr>
          <a:xfrm>
            <a:off x="245999" y="6535117"/>
            <a:ext cx="523374" cy="217125"/>
          </a:xfrm>
          <a:prstGeom prst="rect">
            <a:avLst/>
          </a:prstGeom>
        </p:spPr>
        <p:txBody>
          <a:bodyPr vert="horz" lIns="0" tIns="0" rIns="0" bIns="0" rtlCol="0" anchor="ctr"/>
          <a:lstStyle>
            <a:lvl1pPr algn="l">
              <a:defRPr sz="1050">
                <a:solidFill>
                  <a:schemeClr val="tx1"/>
                </a:solidFill>
              </a:defRPr>
            </a:lvl1pPr>
          </a:lstStyle>
          <a:p>
            <a:fld id="{E917DE0E-AFB1-41FD-BC35-27DB61CA125F}" type="slidenum">
              <a:rPr lang="en-AU" smtClean="0"/>
              <a:pPr/>
              <a:t>‹#›</a:t>
            </a:fld>
            <a:endParaRPr lang="en-AU"/>
          </a:p>
        </p:txBody>
      </p:sp>
      <p:sp>
        <p:nvSpPr>
          <p:cNvPr id="4" name="Date Placeholder 3">
            <a:extLst>
              <a:ext uri="{FF2B5EF4-FFF2-40B4-BE49-F238E27FC236}">
                <a16:creationId xmlns:a16="http://schemas.microsoft.com/office/drawing/2014/main" id="{505CAE8C-91A1-4536-A98C-5C1F7B6DBC61}"/>
              </a:ext>
            </a:extLst>
          </p:cNvPr>
          <p:cNvSpPr>
            <a:spLocks noGrp="1"/>
          </p:cNvSpPr>
          <p:nvPr>
            <p:ph type="dt" sz="half" idx="2"/>
          </p:nvPr>
        </p:nvSpPr>
        <p:spPr>
          <a:xfrm>
            <a:off x="11495193" y="6536291"/>
            <a:ext cx="447634" cy="215950"/>
          </a:xfrm>
          <a:prstGeom prst="rect">
            <a:avLst/>
          </a:prstGeom>
        </p:spPr>
        <p:txBody>
          <a:bodyPr vert="horz" lIns="0" tIns="0" rIns="0" bIns="0" rtlCol="0" anchor="ctr"/>
          <a:lstStyle>
            <a:lvl1pPr algn="l">
              <a:defRPr sz="1050" b="1">
                <a:solidFill>
                  <a:schemeClr val="tx1"/>
                </a:solidFill>
              </a:defRPr>
            </a:lvl1pPr>
          </a:lstStyle>
          <a:p>
            <a:pPr algn="r"/>
            <a:r>
              <a:rPr lang="en-US"/>
              <a:t>l   GHD</a:t>
            </a:r>
            <a:endParaRPr lang="en-AU"/>
          </a:p>
        </p:txBody>
      </p:sp>
    </p:spTree>
    <p:extLst>
      <p:ext uri="{BB962C8B-B14F-4D97-AF65-F5344CB8AC3E}">
        <p14:creationId xmlns:p14="http://schemas.microsoft.com/office/powerpoint/2010/main" val="17443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F558-8B35-430C-AAA0-5AF99135DC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E3E403-9A90-43DB-AEF5-A1B2A6591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E850A0-E3AC-4DB7-8958-FC9689E0D24F}"/>
              </a:ext>
            </a:extLst>
          </p:cNvPr>
          <p:cNvSpPr>
            <a:spLocks noGrp="1"/>
          </p:cNvSpPr>
          <p:nvPr>
            <p:ph type="dt" sz="half" idx="10"/>
          </p:nvPr>
        </p:nvSpPr>
        <p:spPr/>
        <p:txBody>
          <a:bodyPr/>
          <a:lstStyle/>
          <a:p>
            <a:fld id="{0891D6B2-917F-473A-9637-1116F081C1CF}" type="datetimeFigureOut">
              <a:rPr lang="en-US" smtClean="0"/>
              <a:t>11/20/2025</a:t>
            </a:fld>
            <a:endParaRPr lang="en-US"/>
          </a:p>
        </p:txBody>
      </p:sp>
      <p:sp>
        <p:nvSpPr>
          <p:cNvPr id="5" name="Footer Placeholder 4">
            <a:extLst>
              <a:ext uri="{FF2B5EF4-FFF2-40B4-BE49-F238E27FC236}">
                <a16:creationId xmlns:a16="http://schemas.microsoft.com/office/drawing/2014/main" id="{6DD12CAB-3398-4850-BD69-21962EAB8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D2B75-3FF5-42AC-A391-AF10E97AA742}"/>
              </a:ext>
            </a:extLst>
          </p:cNvPr>
          <p:cNvSpPr>
            <a:spLocks noGrp="1"/>
          </p:cNvSpPr>
          <p:nvPr>
            <p:ph type="sldNum" sz="quarter" idx="12"/>
          </p:nvPr>
        </p:nvSpPr>
        <p:spPr/>
        <p:txBody>
          <a:bodyPr/>
          <a:lstStyle/>
          <a:p>
            <a:fld id="{372A09A7-DEEE-4539-9DE5-71FEB377FA5A}" type="slidenum">
              <a:rPr lang="en-US" smtClean="0"/>
              <a:t>‹#›</a:t>
            </a:fld>
            <a:endParaRPr lang="en-US"/>
          </a:p>
        </p:txBody>
      </p:sp>
    </p:spTree>
    <p:extLst>
      <p:ext uri="{BB962C8B-B14F-4D97-AF65-F5344CB8AC3E}">
        <p14:creationId xmlns:p14="http://schemas.microsoft.com/office/powerpoint/2010/main" val="303778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999" y="1557386"/>
            <a:ext cx="5562044" cy="2087822"/>
          </a:xfrm>
        </p:spPr>
        <p:txBody>
          <a:bodyPr anchor="b">
            <a:noAutofit/>
          </a:bodyPr>
          <a:lstStyle>
            <a:lvl1pPr>
              <a:lnSpc>
                <a:spcPct val="85000"/>
              </a:lnSpc>
              <a:defRPr lang="en-AU" sz="4999" b="1" dirty="0">
                <a:solidFill>
                  <a:schemeClr val="bg1"/>
                </a:solidFill>
              </a:defRPr>
            </a:lvl1pPr>
          </a:lstStyle>
          <a:p>
            <a:r>
              <a:rPr lang="en-AU" noProof="0"/>
              <a:t>[Title]</a:t>
            </a:r>
          </a:p>
        </p:txBody>
      </p:sp>
      <p:sp>
        <p:nvSpPr>
          <p:cNvPr id="7" name="Text Placeholder 6"/>
          <p:cNvSpPr>
            <a:spLocks noGrp="1"/>
          </p:cNvSpPr>
          <p:nvPr>
            <p:ph type="body" sz="quarter" idx="10" hasCustomPrompt="1"/>
          </p:nvPr>
        </p:nvSpPr>
        <p:spPr>
          <a:xfrm>
            <a:off x="728201" y="3831932"/>
            <a:ext cx="5111237" cy="1439667"/>
          </a:xfrm>
        </p:spPr>
        <p:txBody>
          <a:bodyPr>
            <a:normAutofit/>
          </a:bodyPr>
          <a:lstStyle>
            <a:lvl1pPr marL="0" indent="0">
              <a:buNone/>
              <a:defRPr sz="2499" b="1">
                <a:solidFill>
                  <a:schemeClr val="bg1"/>
                </a:solidFill>
              </a:defRPr>
            </a:lvl1pPr>
          </a:lstStyle>
          <a:p>
            <a:pPr lvl="0"/>
            <a:r>
              <a:rPr lang="en-AU" noProof="0"/>
              <a:t>[Subtitle]</a:t>
            </a:r>
          </a:p>
        </p:txBody>
      </p:sp>
      <p:sp>
        <p:nvSpPr>
          <p:cNvPr id="17" name="Picture Placeholder 2">
            <a:extLst>
              <a:ext uri="{FF2B5EF4-FFF2-40B4-BE49-F238E27FC236}">
                <a16:creationId xmlns:a16="http://schemas.microsoft.com/office/drawing/2014/main" id="{892DED86-7CAA-46F7-A428-8C00E441D7BB}"/>
              </a:ext>
            </a:extLst>
          </p:cNvPr>
          <p:cNvSpPr>
            <a:spLocks noGrp="1"/>
          </p:cNvSpPr>
          <p:nvPr>
            <p:ph type="pic" idx="11" hasCustomPrompt="1"/>
          </p:nvPr>
        </p:nvSpPr>
        <p:spPr>
          <a:xfrm>
            <a:off x="6096001" y="0"/>
            <a:ext cx="6096000" cy="6858000"/>
          </a:xfrm>
          <a:solidFill>
            <a:schemeClr val="bg1">
              <a:lumMod val="95000"/>
            </a:schemeClr>
          </a:solidFill>
        </p:spPr>
        <p:txBody>
          <a:bodyPr anchor="ctr"/>
          <a:lstStyle>
            <a:lvl1pPr marL="0" indent="0" algn="ctr">
              <a:spcBef>
                <a:spcPts val="0"/>
              </a:spcBef>
              <a:spcAft>
                <a:spcPts val="0"/>
              </a:spcAft>
              <a:buNone/>
              <a:defRPr lang="en-AU" dirty="0"/>
            </a:lvl1pPr>
            <a:lvl2pPr marL="544225" indent="0">
              <a:buNone/>
              <a:defRPr sz="3299"/>
            </a:lvl2pPr>
            <a:lvl3pPr marL="1088449" indent="0">
              <a:buNone/>
              <a:defRPr sz="2899"/>
            </a:lvl3pPr>
            <a:lvl4pPr marL="1632674" indent="0">
              <a:buNone/>
              <a:defRPr sz="2399"/>
            </a:lvl4pPr>
            <a:lvl5pPr marL="2176899" indent="0">
              <a:buNone/>
              <a:defRPr sz="2399"/>
            </a:lvl5pPr>
            <a:lvl6pPr marL="2721123" indent="0">
              <a:buNone/>
              <a:defRPr sz="2399"/>
            </a:lvl6pPr>
            <a:lvl7pPr marL="3265348" indent="0">
              <a:buNone/>
              <a:defRPr sz="2399"/>
            </a:lvl7pPr>
            <a:lvl8pPr marL="3809573" indent="0">
              <a:buNone/>
              <a:defRPr sz="2399"/>
            </a:lvl8pPr>
            <a:lvl9pPr marL="4353797" indent="0">
              <a:buNone/>
              <a:defRPr sz="2399"/>
            </a:lvl9pPr>
          </a:lstStyle>
          <a:p>
            <a:r>
              <a:rPr lang="en-AU" noProof="0"/>
              <a:t>Click icon to add picture</a:t>
            </a:r>
            <a:br>
              <a:rPr lang="en-AU" noProof="0"/>
            </a:br>
            <a:br>
              <a:rPr lang="en-AU" noProof="0"/>
            </a:br>
            <a:br>
              <a:rPr lang="en-AU" noProof="0"/>
            </a:br>
            <a:endParaRPr lang="en-AU" noProof="0"/>
          </a:p>
        </p:txBody>
      </p:sp>
      <p:pic>
        <p:nvPicPr>
          <p:cNvPr id="8" name="Picture 7" descr="Logo&#10;&#10;Description automatically generated">
            <a:extLst>
              <a:ext uri="{FF2B5EF4-FFF2-40B4-BE49-F238E27FC236}">
                <a16:creationId xmlns:a16="http://schemas.microsoft.com/office/drawing/2014/main" id="{CF62B826-9C1F-44F4-8D99-4C2DE2B1393D}"/>
              </a:ext>
            </a:extLst>
          </p:cNvPr>
          <p:cNvPicPr>
            <a:picLocks noChangeAspect="1"/>
          </p:cNvPicPr>
          <p:nvPr userDrawn="1"/>
        </p:nvPicPr>
        <p:blipFill rotWithShape="1">
          <a:blip r:embed="rId2"/>
          <a:srcRect t="18640" b="14459"/>
          <a:stretch/>
        </p:blipFill>
        <p:spPr>
          <a:xfrm>
            <a:off x="44867" y="0"/>
            <a:ext cx="2379680" cy="1007878"/>
          </a:xfrm>
          <a:prstGeom prst="rect">
            <a:avLst/>
          </a:prstGeom>
        </p:spPr>
      </p:pic>
      <p:pic>
        <p:nvPicPr>
          <p:cNvPr id="10" name="Graphic 9">
            <a:extLst>
              <a:ext uri="{FF2B5EF4-FFF2-40B4-BE49-F238E27FC236}">
                <a16:creationId xmlns:a16="http://schemas.microsoft.com/office/drawing/2014/main" id="{794F1408-D075-45C7-87E8-0752ABDC6AE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210" y="3863437"/>
            <a:ext cx="444384" cy="331278"/>
          </a:xfrm>
          <a:prstGeom prst="rect">
            <a:avLst/>
          </a:prstGeom>
        </p:spPr>
      </p:pic>
    </p:spTree>
    <p:extLst>
      <p:ext uri="{BB962C8B-B14F-4D97-AF65-F5344CB8AC3E}">
        <p14:creationId xmlns:p14="http://schemas.microsoft.com/office/powerpoint/2010/main" val="38523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theme" Target="../theme/theme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999" y="214769"/>
            <a:ext cx="11696829" cy="526176"/>
          </a:xfrm>
          <a:prstGeom prst="rect">
            <a:avLst/>
          </a:prstGeom>
        </p:spPr>
        <p:txBody>
          <a:bodyPr vert="horz" lIns="0" tIns="0" rIns="0" bIns="0" rtlCol="0" anchor="t">
            <a:spAutoFit/>
          </a:bodyPr>
          <a:lstStyle/>
          <a:p>
            <a:endParaRPr lang="en-AU" noProof="0"/>
          </a:p>
        </p:txBody>
      </p:sp>
      <p:sp>
        <p:nvSpPr>
          <p:cNvPr id="3" name="Text Placeholder 2"/>
          <p:cNvSpPr>
            <a:spLocks noGrp="1"/>
          </p:cNvSpPr>
          <p:nvPr>
            <p:ph type="body" idx="1"/>
          </p:nvPr>
        </p:nvSpPr>
        <p:spPr>
          <a:xfrm>
            <a:off x="245999" y="1542692"/>
            <a:ext cx="11696829" cy="3830074"/>
          </a:xfrm>
          <a:prstGeom prst="rect">
            <a:avLst/>
          </a:prstGeom>
        </p:spPr>
        <p:txBody>
          <a:bodyPr vert="horz" lIns="0" tIns="0" rIns="0" bIns="0" rtlCol="0">
            <a:normAutofit/>
          </a:body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7" name="Slide Number Placeholder 5"/>
          <p:cNvSpPr>
            <a:spLocks noGrp="1"/>
          </p:cNvSpPr>
          <p:nvPr>
            <p:ph type="sldNum" sz="quarter" idx="4"/>
          </p:nvPr>
        </p:nvSpPr>
        <p:spPr>
          <a:xfrm>
            <a:off x="245999" y="6533172"/>
            <a:ext cx="523374" cy="217125"/>
          </a:xfrm>
          <a:prstGeom prst="rect">
            <a:avLst/>
          </a:prstGeom>
        </p:spPr>
        <p:txBody>
          <a:bodyPr vert="horz" lIns="0" tIns="0" rIns="0" bIns="0" rtlCol="0" anchor="ctr"/>
          <a:lstStyle>
            <a:lvl1pPr algn="l">
              <a:defRPr sz="1050">
                <a:solidFill>
                  <a:schemeClr val="tx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1712393235"/>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21" r:id="rId4"/>
    <p:sldLayoutId id="2147484379" r:id="rId5"/>
    <p:sldLayoutId id="2147484380" r:id="rId6"/>
    <p:sldLayoutId id="2147484381" r:id="rId7"/>
    <p:sldLayoutId id="2147484382" r:id="rId8"/>
    <p:sldLayoutId id="2147484383" r:id="rId9"/>
    <p:sldLayoutId id="2147484384" r:id="rId10"/>
    <p:sldLayoutId id="2147484385" r:id="rId11"/>
    <p:sldLayoutId id="2147484325" r:id="rId12"/>
    <p:sldLayoutId id="2147484386" r:id="rId13"/>
    <p:sldLayoutId id="2147484387" r:id="rId14"/>
    <p:sldLayoutId id="2147484388" r:id="rId15"/>
    <p:sldLayoutId id="2147484320" r:id="rId16"/>
    <p:sldLayoutId id="2147484389" r:id="rId17"/>
    <p:sldLayoutId id="2147484390" r:id="rId18"/>
    <p:sldLayoutId id="2147484391" r:id="rId19"/>
    <p:sldLayoutId id="2147484392" r:id="rId20"/>
    <p:sldLayoutId id="2147484393" r:id="rId21"/>
    <p:sldLayoutId id="2147484394" r:id="rId22"/>
    <p:sldLayoutId id="2147484326" r:id="rId23"/>
    <p:sldLayoutId id="2147484327" r:id="rId24"/>
    <p:sldLayoutId id="2147484328" r:id="rId25"/>
    <p:sldLayoutId id="2147484329" r:id="rId26"/>
    <p:sldLayoutId id="2147484395" r:id="rId27"/>
    <p:sldLayoutId id="2147484396" r:id="rId28"/>
    <p:sldLayoutId id="2147484397" r:id="rId29"/>
    <p:sldLayoutId id="2147484398" r:id="rId30"/>
    <p:sldLayoutId id="2147484399" r:id="rId31"/>
    <p:sldLayoutId id="2147484400"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4413" r:id="rId49"/>
    <p:sldLayoutId id="2147484414" r:id="rId50"/>
    <p:sldLayoutId id="2147484416" r:id="rId5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88449" rtl="0" eaLnBrk="1" latinLnBrk="0" hangingPunct="1">
        <a:lnSpc>
          <a:spcPct val="90000"/>
        </a:lnSpc>
        <a:spcBef>
          <a:spcPct val="0"/>
        </a:spcBef>
        <a:spcAft>
          <a:spcPts val="600"/>
        </a:spcAft>
        <a:buNone/>
        <a:defRPr sz="3799" b="1" kern="1200">
          <a:solidFill>
            <a:schemeClr val="tx1"/>
          </a:solidFill>
          <a:latin typeface="+mj-lt"/>
          <a:ea typeface="+mj-ea"/>
          <a:cs typeface="+mj-cs"/>
        </a:defRPr>
      </a:lvl1pPr>
    </p:titleStyle>
    <p:bodyStyle>
      <a:lvl1pPr marL="0" indent="0" algn="l" defTabSz="1088449" rtl="0" eaLnBrk="1" latinLnBrk="0" hangingPunct="1">
        <a:spcBef>
          <a:spcPts val="300"/>
        </a:spcBef>
        <a:spcAft>
          <a:spcPts val="300"/>
        </a:spcAft>
        <a:buClr>
          <a:schemeClr val="tx1"/>
        </a:buClr>
        <a:buFont typeface="Arial" pitchFamily="34" charset="0"/>
        <a:buNone/>
        <a:defRPr lang="en-US" sz="1999" kern="1200" dirty="0">
          <a:solidFill>
            <a:schemeClr val="tx1"/>
          </a:solidFill>
          <a:latin typeface="+mn-lt"/>
          <a:ea typeface="+mn-ea"/>
          <a:cs typeface="+mn-cs"/>
        </a:defRPr>
      </a:lvl1pPr>
      <a:lvl2pPr marL="266620" indent="-266620" algn="l" defTabSz="1088449" rtl="0" eaLnBrk="1" latinLnBrk="0" hangingPunct="1">
        <a:spcBef>
          <a:spcPts val="300"/>
        </a:spcBef>
        <a:spcAft>
          <a:spcPts val="300"/>
        </a:spcAft>
        <a:buClr>
          <a:schemeClr val="accent1"/>
        </a:buClr>
        <a:buFont typeface="Arial" panose="020B0604020202020204" pitchFamily="34" charset="0"/>
        <a:buChar char="–"/>
        <a:defRPr lang="en-US" sz="1999" kern="1200" dirty="0">
          <a:solidFill>
            <a:schemeClr val="tx1"/>
          </a:solidFill>
          <a:latin typeface="+mn-lt"/>
          <a:ea typeface="+mn-ea"/>
          <a:cs typeface="+mn-cs"/>
        </a:defRPr>
      </a:lvl2pPr>
      <a:lvl3pPr marL="534828" indent="-268208" algn="l" defTabSz="1088449" rtl="0" eaLnBrk="1" latinLnBrk="0" hangingPunct="1">
        <a:spcBef>
          <a:spcPts val="300"/>
        </a:spcBef>
        <a:spcAft>
          <a:spcPts val="300"/>
        </a:spcAft>
        <a:buClr>
          <a:schemeClr val="accent1"/>
        </a:buClr>
        <a:buFont typeface="Arial" panose="020B0604020202020204" pitchFamily="34" charset="0"/>
        <a:buChar char="•"/>
        <a:defRPr lang="en-US" sz="1999" kern="1200" dirty="0">
          <a:solidFill>
            <a:schemeClr val="tx1"/>
          </a:solidFill>
          <a:latin typeface="+mn-lt"/>
          <a:ea typeface="+mn-ea"/>
          <a:cs typeface="+mn-cs"/>
        </a:defRPr>
      </a:lvl3pPr>
      <a:lvl4pPr marL="801447" indent="-266620" algn="l" defTabSz="1088449" rtl="0" eaLnBrk="1" latinLnBrk="0" hangingPunct="1">
        <a:spcBef>
          <a:spcPts val="300"/>
        </a:spcBef>
        <a:spcAft>
          <a:spcPts val="300"/>
        </a:spcAft>
        <a:buClr>
          <a:schemeClr val="accent1"/>
        </a:buClr>
        <a:buFont typeface="Arial" panose="020B0604020202020204" pitchFamily="34" charset="0"/>
        <a:buChar char="–"/>
        <a:defRPr lang="en-US" sz="1999" kern="1200" baseline="0" dirty="0">
          <a:solidFill>
            <a:schemeClr val="tx1"/>
          </a:solidFill>
          <a:latin typeface="+mn-lt"/>
          <a:ea typeface="+mn-ea"/>
          <a:cs typeface="+mn-cs"/>
        </a:defRPr>
      </a:lvl4pPr>
      <a:lvl5pPr marL="0" indent="0" algn="l" defTabSz="1088449" rtl="0" eaLnBrk="1" latinLnBrk="0" hangingPunct="1">
        <a:lnSpc>
          <a:spcPct val="85000"/>
        </a:lnSpc>
        <a:spcBef>
          <a:spcPts val="1200"/>
        </a:spcBef>
        <a:spcAft>
          <a:spcPts val="600"/>
        </a:spcAft>
        <a:buFont typeface="Arial" pitchFamily="34" charset="0"/>
        <a:buNone/>
        <a:defRPr lang="en-US" sz="2799" b="1" kern="1200" baseline="0" dirty="0">
          <a:solidFill>
            <a:schemeClr val="accent1"/>
          </a:solidFill>
          <a:latin typeface="+mn-lt"/>
          <a:ea typeface="+mn-ea"/>
          <a:cs typeface="+mn-cs"/>
        </a:defRPr>
      </a:lvl5pPr>
      <a:lvl6pPr marL="0" indent="0" algn="l" defTabSz="1088449" rtl="0" eaLnBrk="1" latinLnBrk="0" hangingPunct="1">
        <a:spcBef>
          <a:spcPts val="600"/>
        </a:spcBef>
        <a:spcAft>
          <a:spcPts val="300"/>
        </a:spcAft>
        <a:buFont typeface="Arial" pitchFamily="34" charset="0"/>
        <a:buNone/>
        <a:defRPr sz="2199" b="1" kern="1200">
          <a:solidFill>
            <a:schemeClr val="accent1"/>
          </a:solidFill>
          <a:latin typeface="+mn-lt"/>
          <a:ea typeface="+mn-ea"/>
          <a:cs typeface="+mn-cs"/>
        </a:defRPr>
      </a:lvl6pPr>
      <a:lvl7pPr marL="266620" indent="-266620" algn="l" defTabSz="1088449" rtl="0" eaLnBrk="1" latinLnBrk="0" hangingPunct="1">
        <a:spcBef>
          <a:spcPts val="300"/>
        </a:spcBef>
        <a:spcAft>
          <a:spcPts val="300"/>
        </a:spcAft>
        <a:buClr>
          <a:schemeClr val="accent1"/>
        </a:buClr>
        <a:buFont typeface="+mj-lt"/>
        <a:buAutoNum type="arabicPeriod"/>
        <a:tabLst/>
        <a:defRPr sz="1999" kern="1200">
          <a:solidFill>
            <a:schemeClr val="tx1"/>
          </a:solidFill>
          <a:latin typeface="+mn-lt"/>
          <a:ea typeface="+mn-ea"/>
          <a:cs typeface="+mn-cs"/>
        </a:defRPr>
      </a:lvl7pPr>
      <a:lvl8pPr marL="534828" indent="-268208" algn="l" defTabSz="1088449" rtl="0" eaLnBrk="1" latinLnBrk="0" hangingPunct="1">
        <a:spcBef>
          <a:spcPts val="300"/>
        </a:spcBef>
        <a:spcAft>
          <a:spcPts val="300"/>
        </a:spcAft>
        <a:buClr>
          <a:schemeClr val="accent1"/>
        </a:buClr>
        <a:buFont typeface="+mj-lt"/>
        <a:buAutoNum type="alphaLcPeriod"/>
        <a:tabLst/>
        <a:defRPr sz="1999" kern="1200">
          <a:solidFill>
            <a:schemeClr val="tx1"/>
          </a:solidFill>
          <a:latin typeface="+mn-lt"/>
          <a:ea typeface="+mn-ea"/>
          <a:cs typeface="+mn-cs"/>
        </a:defRPr>
      </a:lvl8pPr>
      <a:lvl9pPr marL="0" indent="0" algn="l" defTabSz="1088449" rtl="0" eaLnBrk="1" latinLnBrk="0" hangingPunct="1">
        <a:spcBef>
          <a:spcPts val="600"/>
        </a:spcBef>
        <a:spcAft>
          <a:spcPts val="600"/>
        </a:spcAft>
        <a:buFont typeface="Arial" pitchFamily="34" charset="0"/>
        <a:buNone/>
        <a:defRPr sz="1999" kern="1200">
          <a:solidFill>
            <a:schemeClr val="accent1"/>
          </a:solidFill>
          <a:latin typeface="+mn-lt"/>
          <a:ea typeface="+mn-ea"/>
          <a:cs typeface="+mn-cs"/>
        </a:defRPr>
      </a:lvl9pPr>
    </p:bodyStyle>
    <p:otherStyle>
      <a:defPPr>
        <a:defRPr lang="en-US"/>
      </a:defPPr>
      <a:lvl1pPr marL="0" algn="l" defTabSz="1088449" rtl="0" eaLnBrk="1" latinLnBrk="0" hangingPunct="1">
        <a:defRPr sz="2099" kern="1200">
          <a:solidFill>
            <a:schemeClr val="tx1"/>
          </a:solidFill>
          <a:latin typeface="+mn-lt"/>
          <a:ea typeface="+mn-ea"/>
          <a:cs typeface="+mn-cs"/>
        </a:defRPr>
      </a:lvl1pPr>
      <a:lvl2pPr marL="544225" algn="l" defTabSz="1088449" rtl="0" eaLnBrk="1" latinLnBrk="0" hangingPunct="1">
        <a:defRPr sz="2099" kern="1200">
          <a:solidFill>
            <a:schemeClr val="tx1"/>
          </a:solidFill>
          <a:latin typeface="+mn-lt"/>
          <a:ea typeface="+mn-ea"/>
          <a:cs typeface="+mn-cs"/>
        </a:defRPr>
      </a:lvl2pPr>
      <a:lvl3pPr marL="1088449" algn="l" defTabSz="1088449" rtl="0" eaLnBrk="1" latinLnBrk="0" hangingPunct="1">
        <a:defRPr sz="2099" kern="1200">
          <a:solidFill>
            <a:schemeClr val="tx1"/>
          </a:solidFill>
          <a:latin typeface="+mn-lt"/>
          <a:ea typeface="+mn-ea"/>
          <a:cs typeface="+mn-cs"/>
        </a:defRPr>
      </a:lvl3pPr>
      <a:lvl4pPr marL="1632674" algn="l" defTabSz="1088449" rtl="0" eaLnBrk="1" latinLnBrk="0" hangingPunct="1">
        <a:defRPr sz="2099" kern="1200">
          <a:solidFill>
            <a:schemeClr val="tx1"/>
          </a:solidFill>
          <a:latin typeface="+mn-lt"/>
          <a:ea typeface="+mn-ea"/>
          <a:cs typeface="+mn-cs"/>
        </a:defRPr>
      </a:lvl4pPr>
      <a:lvl5pPr marL="2176899" algn="l" defTabSz="1088449" rtl="0" eaLnBrk="1" latinLnBrk="0" hangingPunct="1">
        <a:defRPr sz="2099" kern="1200">
          <a:solidFill>
            <a:schemeClr val="tx1"/>
          </a:solidFill>
          <a:latin typeface="+mn-lt"/>
          <a:ea typeface="+mn-ea"/>
          <a:cs typeface="+mn-cs"/>
        </a:defRPr>
      </a:lvl5pPr>
      <a:lvl6pPr marL="2721123" algn="l" defTabSz="1088449" rtl="0" eaLnBrk="1" latinLnBrk="0" hangingPunct="1">
        <a:defRPr sz="2099" kern="1200">
          <a:solidFill>
            <a:schemeClr val="tx1"/>
          </a:solidFill>
          <a:latin typeface="+mn-lt"/>
          <a:ea typeface="+mn-ea"/>
          <a:cs typeface="+mn-cs"/>
        </a:defRPr>
      </a:lvl6pPr>
      <a:lvl7pPr marL="3265348" algn="l" defTabSz="1088449" rtl="0" eaLnBrk="1" latinLnBrk="0" hangingPunct="1">
        <a:defRPr sz="2099" kern="1200">
          <a:solidFill>
            <a:schemeClr val="tx1"/>
          </a:solidFill>
          <a:latin typeface="+mn-lt"/>
          <a:ea typeface="+mn-ea"/>
          <a:cs typeface="+mn-cs"/>
        </a:defRPr>
      </a:lvl7pPr>
      <a:lvl8pPr marL="3809573" algn="l" defTabSz="1088449" rtl="0" eaLnBrk="1" latinLnBrk="0" hangingPunct="1">
        <a:defRPr sz="2099" kern="1200">
          <a:solidFill>
            <a:schemeClr val="tx1"/>
          </a:solidFill>
          <a:latin typeface="+mn-lt"/>
          <a:ea typeface="+mn-ea"/>
          <a:cs typeface="+mn-cs"/>
        </a:defRPr>
      </a:lvl8pPr>
      <a:lvl9pPr marL="4353797" algn="l" defTabSz="1088449" rtl="0" eaLnBrk="1" latinLnBrk="0" hangingPunct="1">
        <a:defRPr sz="20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1">
          <p15:clr>
            <a:srgbClr val="F26B43"/>
          </p15:clr>
        </p15:guide>
        <p15:guide id="3" pos="155">
          <p15:clr>
            <a:srgbClr val="F26B43"/>
          </p15:clr>
        </p15:guide>
        <p15:guide id="4" pos="7525">
          <p15:clr>
            <a:srgbClr val="F26B43"/>
          </p15:clr>
        </p15:guide>
        <p15:guide id="5" pos="1914">
          <p15:clr>
            <a:srgbClr val="F26B43"/>
          </p15:clr>
        </p15:guide>
        <p15:guide id="6" pos="5772">
          <p15:clr>
            <a:srgbClr val="F26B43"/>
          </p15:clr>
        </p15:guide>
        <p15:guide id="7" orient="horz" pos="972">
          <p15:clr>
            <a:srgbClr val="F26B43"/>
          </p15:clr>
        </p15:guide>
        <p15:guide id="8" orient="horz" pos="3122">
          <p15:clr>
            <a:srgbClr val="F26B43"/>
          </p15:clr>
        </p15:guide>
        <p15:guide id="9" orient="horz" pos="139">
          <p15:clr>
            <a:srgbClr val="F26B43"/>
          </p15:clr>
        </p15:guide>
        <p15:guide id="10" orient="horz" pos="41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999" y="214769"/>
            <a:ext cx="11696829" cy="526176"/>
          </a:xfrm>
          <a:prstGeom prst="rect">
            <a:avLst/>
          </a:prstGeom>
        </p:spPr>
        <p:txBody>
          <a:bodyPr vert="horz" lIns="0" tIns="0" rIns="0" bIns="0" rtlCol="0" anchor="t">
            <a:spAutoFit/>
          </a:bodyPr>
          <a:lstStyle/>
          <a:p>
            <a:endParaRPr lang="en-AU" noProof="0"/>
          </a:p>
        </p:txBody>
      </p:sp>
      <p:sp>
        <p:nvSpPr>
          <p:cNvPr id="3" name="Text Placeholder 2"/>
          <p:cNvSpPr>
            <a:spLocks noGrp="1"/>
          </p:cNvSpPr>
          <p:nvPr>
            <p:ph type="body" idx="1"/>
          </p:nvPr>
        </p:nvSpPr>
        <p:spPr>
          <a:xfrm>
            <a:off x="245999" y="1542692"/>
            <a:ext cx="11696829" cy="4837581"/>
          </a:xfrm>
          <a:prstGeom prst="rect">
            <a:avLst/>
          </a:prstGeom>
        </p:spPr>
        <p:txBody>
          <a:bodyPr vert="horz" lIns="0" tIns="0" rIns="0" bIns="0" rtlCol="0">
            <a:noAutofit/>
          </a:bodyPr>
          <a:lstStyle/>
          <a:p>
            <a:pPr lvl="0"/>
            <a:r>
              <a:rPr lang="en-AU" noProof="0"/>
              <a:t>Click to add text</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sp>
        <p:nvSpPr>
          <p:cNvPr id="6" name="Footer Placeholder 4">
            <a:extLst>
              <a:ext uri="{FF2B5EF4-FFF2-40B4-BE49-F238E27FC236}">
                <a16:creationId xmlns:a16="http://schemas.microsoft.com/office/drawing/2014/main" id="{F19A8903-ECE5-4FA3-A46E-76B86E508D05}"/>
              </a:ext>
            </a:extLst>
          </p:cNvPr>
          <p:cNvSpPr>
            <a:spLocks noGrp="1"/>
          </p:cNvSpPr>
          <p:nvPr>
            <p:ph type="ftr" sz="quarter" idx="3"/>
          </p:nvPr>
        </p:nvSpPr>
        <p:spPr>
          <a:xfrm>
            <a:off x="3037685" y="6535117"/>
            <a:ext cx="8385520" cy="217125"/>
          </a:xfrm>
          <a:prstGeom prst="rect">
            <a:avLst/>
          </a:prstGeom>
        </p:spPr>
        <p:txBody>
          <a:bodyPr vert="horz" lIns="0" tIns="0" rIns="0" bIns="0" rtlCol="0" anchor="ctr"/>
          <a:lstStyle>
            <a:lvl1pPr algn="l">
              <a:defRPr sz="1050">
                <a:solidFill>
                  <a:schemeClr val="tx1"/>
                </a:solidFill>
              </a:defRPr>
            </a:lvl1pPr>
          </a:lstStyle>
          <a:p>
            <a:pPr algn="r"/>
            <a:r>
              <a:rPr lang="en-AU"/>
              <a:t>[Footer text]</a:t>
            </a:r>
          </a:p>
        </p:txBody>
      </p:sp>
      <p:sp>
        <p:nvSpPr>
          <p:cNvPr id="7" name="Slide Number Placeholder 5">
            <a:extLst>
              <a:ext uri="{FF2B5EF4-FFF2-40B4-BE49-F238E27FC236}">
                <a16:creationId xmlns:a16="http://schemas.microsoft.com/office/drawing/2014/main" id="{1D9E2DFC-9F77-4408-85FF-BEE2E689E66D}"/>
              </a:ext>
            </a:extLst>
          </p:cNvPr>
          <p:cNvSpPr>
            <a:spLocks noGrp="1"/>
          </p:cNvSpPr>
          <p:nvPr>
            <p:ph type="sldNum" sz="quarter" idx="4"/>
          </p:nvPr>
        </p:nvSpPr>
        <p:spPr>
          <a:xfrm>
            <a:off x="245999" y="6535117"/>
            <a:ext cx="523374" cy="217125"/>
          </a:xfrm>
          <a:prstGeom prst="rect">
            <a:avLst/>
          </a:prstGeom>
        </p:spPr>
        <p:txBody>
          <a:bodyPr vert="horz" lIns="0" tIns="0" rIns="0" bIns="0" rtlCol="0" anchor="ctr"/>
          <a:lstStyle>
            <a:lvl1pPr algn="l">
              <a:defRPr sz="1050">
                <a:solidFill>
                  <a:schemeClr val="tx1"/>
                </a:solidFill>
              </a:defRPr>
            </a:lvl1pPr>
          </a:lstStyle>
          <a:p>
            <a:fld id="{E917DE0E-AFB1-41FD-BC35-27DB61CA125F}" type="slidenum">
              <a:rPr lang="en-AU" smtClean="0"/>
              <a:pPr/>
              <a:t>‹#›</a:t>
            </a:fld>
            <a:endParaRPr lang="en-AU"/>
          </a:p>
        </p:txBody>
      </p:sp>
      <p:sp>
        <p:nvSpPr>
          <p:cNvPr id="8" name="Date Placeholder 3">
            <a:extLst>
              <a:ext uri="{FF2B5EF4-FFF2-40B4-BE49-F238E27FC236}">
                <a16:creationId xmlns:a16="http://schemas.microsoft.com/office/drawing/2014/main" id="{819B0A31-2E81-4E73-A6C3-1308615D0EFF}"/>
              </a:ext>
            </a:extLst>
          </p:cNvPr>
          <p:cNvSpPr>
            <a:spLocks noGrp="1"/>
          </p:cNvSpPr>
          <p:nvPr>
            <p:ph type="dt" sz="half" idx="2"/>
          </p:nvPr>
        </p:nvSpPr>
        <p:spPr>
          <a:xfrm>
            <a:off x="11495193" y="6536291"/>
            <a:ext cx="447634" cy="215950"/>
          </a:xfrm>
          <a:prstGeom prst="rect">
            <a:avLst/>
          </a:prstGeom>
        </p:spPr>
        <p:txBody>
          <a:bodyPr vert="horz" lIns="0" tIns="0" rIns="0" bIns="0" rtlCol="0" anchor="ctr"/>
          <a:lstStyle>
            <a:lvl1pPr algn="l">
              <a:defRPr sz="1050" b="1">
                <a:solidFill>
                  <a:schemeClr val="tx1"/>
                </a:solidFill>
              </a:defRPr>
            </a:lvl1pPr>
          </a:lstStyle>
          <a:p>
            <a:pPr algn="r"/>
            <a:r>
              <a:rPr lang="en-US"/>
              <a:t>l   GHD</a:t>
            </a:r>
            <a:endParaRPr lang="en-AU"/>
          </a:p>
        </p:txBody>
      </p:sp>
    </p:spTree>
    <p:extLst>
      <p:ext uri="{BB962C8B-B14F-4D97-AF65-F5344CB8AC3E}">
        <p14:creationId xmlns:p14="http://schemas.microsoft.com/office/powerpoint/2010/main" val="36949332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088449" rtl="0" eaLnBrk="1" latinLnBrk="0" hangingPunct="1">
        <a:lnSpc>
          <a:spcPct val="90000"/>
        </a:lnSpc>
        <a:spcBef>
          <a:spcPct val="0"/>
        </a:spcBef>
        <a:spcAft>
          <a:spcPts val="600"/>
        </a:spcAft>
        <a:buNone/>
        <a:defRPr sz="3799" b="1" kern="1200">
          <a:solidFill>
            <a:schemeClr val="tx1"/>
          </a:solidFill>
          <a:latin typeface="+mj-lt"/>
          <a:ea typeface="+mj-ea"/>
          <a:cs typeface="+mj-cs"/>
        </a:defRPr>
      </a:lvl1pPr>
    </p:titleStyle>
    <p:bodyStyle>
      <a:lvl1pPr marL="0" indent="0" algn="l" defTabSz="1088449" rtl="0" eaLnBrk="1" latinLnBrk="0" hangingPunct="1">
        <a:spcBef>
          <a:spcPts val="300"/>
        </a:spcBef>
        <a:spcAft>
          <a:spcPts val="300"/>
        </a:spcAft>
        <a:buClr>
          <a:schemeClr val="tx1"/>
        </a:buClr>
        <a:buFont typeface="Arial" pitchFamily="34" charset="0"/>
        <a:buNone/>
        <a:defRPr lang="en-US" sz="1999" kern="1200" dirty="0">
          <a:solidFill>
            <a:schemeClr val="tx1"/>
          </a:solidFill>
          <a:latin typeface="+mn-lt"/>
          <a:ea typeface="+mn-ea"/>
          <a:cs typeface="+mn-cs"/>
        </a:defRPr>
      </a:lvl1pPr>
      <a:lvl2pPr marL="266620" indent="-266620" algn="l" defTabSz="1088449" rtl="0" eaLnBrk="1" latinLnBrk="0" hangingPunct="1">
        <a:spcBef>
          <a:spcPts val="300"/>
        </a:spcBef>
        <a:spcAft>
          <a:spcPts val="300"/>
        </a:spcAft>
        <a:buClr>
          <a:schemeClr val="tx1"/>
        </a:buClr>
        <a:buFont typeface="Arial" panose="020B0604020202020204" pitchFamily="34" charset="0"/>
        <a:buChar char="–"/>
        <a:defRPr lang="en-US" sz="1999" kern="1200" dirty="0">
          <a:solidFill>
            <a:schemeClr val="tx1"/>
          </a:solidFill>
          <a:latin typeface="+mn-lt"/>
          <a:ea typeface="+mn-ea"/>
          <a:cs typeface="+mn-cs"/>
        </a:defRPr>
      </a:lvl2pPr>
      <a:lvl3pPr marL="534828" indent="-268208" algn="l" defTabSz="1088449" rtl="0" eaLnBrk="1" latinLnBrk="0" hangingPunct="1">
        <a:spcBef>
          <a:spcPts val="300"/>
        </a:spcBef>
        <a:spcAft>
          <a:spcPts val="300"/>
        </a:spcAft>
        <a:buClr>
          <a:schemeClr val="tx1"/>
        </a:buClr>
        <a:buFont typeface="Arial" panose="020B0604020202020204" pitchFamily="34" charset="0"/>
        <a:buChar char="•"/>
        <a:defRPr lang="en-US" sz="1999" kern="1200" dirty="0">
          <a:solidFill>
            <a:schemeClr val="tx1"/>
          </a:solidFill>
          <a:latin typeface="+mn-lt"/>
          <a:ea typeface="+mn-ea"/>
          <a:cs typeface="+mn-cs"/>
        </a:defRPr>
      </a:lvl3pPr>
      <a:lvl4pPr marL="801447" indent="-266620" algn="l" defTabSz="1088449" rtl="0" eaLnBrk="1" latinLnBrk="0" hangingPunct="1">
        <a:spcBef>
          <a:spcPts val="300"/>
        </a:spcBef>
        <a:spcAft>
          <a:spcPts val="300"/>
        </a:spcAft>
        <a:buClr>
          <a:schemeClr val="tx1"/>
        </a:buClr>
        <a:buFont typeface="Arial" panose="020B0604020202020204" pitchFamily="34" charset="0"/>
        <a:buChar char="–"/>
        <a:defRPr lang="en-US" sz="1999" kern="1200" baseline="0" dirty="0">
          <a:solidFill>
            <a:schemeClr val="tx1"/>
          </a:solidFill>
          <a:latin typeface="+mn-lt"/>
          <a:ea typeface="+mn-ea"/>
          <a:cs typeface="+mn-cs"/>
        </a:defRPr>
      </a:lvl4pPr>
      <a:lvl5pPr marL="0" indent="0" algn="l" defTabSz="1088449" rtl="0" eaLnBrk="1" latinLnBrk="0" hangingPunct="1">
        <a:lnSpc>
          <a:spcPct val="85000"/>
        </a:lnSpc>
        <a:spcBef>
          <a:spcPts val="1200"/>
        </a:spcBef>
        <a:spcAft>
          <a:spcPts val="600"/>
        </a:spcAft>
        <a:buFont typeface="Arial" pitchFamily="34" charset="0"/>
        <a:buNone/>
        <a:defRPr lang="en-US" sz="2799" b="1" kern="1200" baseline="0" dirty="0">
          <a:solidFill>
            <a:schemeClr val="tx1"/>
          </a:solidFill>
          <a:latin typeface="+mn-lt"/>
          <a:ea typeface="+mn-ea"/>
          <a:cs typeface="+mn-cs"/>
        </a:defRPr>
      </a:lvl5pPr>
      <a:lvl6pPr marL="0" indent="0" algn="l" defTabSz="1088449" rtl="0" eaLnBrk="1" latinLnBrk="0" hangingPunct="1">
        <a:spcBef>
          <a:spcPts val="600"/>
        </a:spcBef>
        <a:spcAft>
          <a:spcPts val="300"/>
        </a:spcAft>
        <a:buFont typeface="Arial" pitchFamily="34" charset="0"/>
        <a:buNone/>
        <a:defRPr sz="2199" b="1" kern="1200">
          <a:solidFill>
            <a:schemeClr val="tx1"/>
          </a:solidFill>
          <a:latin typeface="+mn-lt"/>
          <a:ea typeface="+mn-ea"/>
          <a:cs typeface="+mn-cs"/>
        </a:defRPr>
      </a:lvl6pPr>
      <a:lvl7pPr marL="266620" indent="-266620" algn="l" defTabSz="1088449" rtl="0" eaLnBrk="1" latinLnBrk="0" hangingPunct="1">
        <a:spcBef>
          <a:spcPts val="300"/>
        </a:spcBef>
        <a:spcAft>
          <a:spcPts val="300"/>
        </a:spcAft>
        <a:buClr>
          <a:schemeClr val="tx1"/>
        </a:buClr>
        <a:buFont typeface="+mj-lt"/>
        <a:buAutoNum type="arabicPeriod"/>
        <a:tabLst/>
        <a:defRPr sz="1999" kern="1200">
          <a:solidFill>
            <a:schemeClr val="tx1"/>
          </a:solidFill>
          <a:latin typeface="+mn-lt"/>
          <a:ea typeface="+mn-ea"/>
          <a:cs typeface="+mn-cs"/>
        </a:defRPr>
      </a:lvl7pPr>
      <a:lvl8pPr marL="534828" indent="-268208" algn="l" defTabSz="1088449" rtl="0" eaLnBrk="1" latinLnBrk="0" hangingPunct="1">
        <a:spcBef>
          <a:spcPts val="300"/>
        </a:spcBef>
        <a:spcAft>
          <a:spcPts val="300"/>
        </a:spcAft>
        <a:buClr>
          <a:schemeClr val="tx1"/>
        </a:buClr>
        <a:buFont typeface="+mj-lt"/>
        <a:buAutoNum type="alphaLcPeriod"/>
        <a:tabLst/>
        <a:defRPr sz="1999" kern="1200">
          <a:solidFill>
            <a:schemeClr val="tx1"/>
          </a:solidFill>
          <a:latin typeface="+mn-lt"/>
          <a:ea typeface="+mn-ea"/>
          <a:cs typeface="+mn-cs"/>
        </a:defRPr>
      </a:lvl8pPr>
      <a:lvl9pPr marL="804622" indent="-268208" algn="l" defTabSz="1088449" rtl="0" eaLnBrk="1" latinLnBrk="0" hangingPunct="1">
        <a:spcBef>
          <a:spcPts val="300"/>
        </a:spcBef>
        <a:spcAft>
          <a:spcPts val="300"/>
        </a:spcAft>
        <a:buFont typeface="+mj-lt"/>
        <a:buAutoNum type="romanLcPeriod"/>
        <a:defRPr sz="1999" kern="1200">
          <a:solidFill>
            <a:schemeClr val="tx1"/>
          </a:solidFill>
          <a:latin typeface="+mn-lt"/>
          <a:ea typeface="+mn-ea"/>
          <a:cs typeface="+mn-cs"/>
        </a:defRPr>
      </a:lvl9pPr>
    </p:bodyStyle>
    <p:otherStyle>
      <a:lvl1pPr marL="0" indent="0" algn="l" defTabSz="1088449" rtl="0" eaLnBrk="1" latinLnBrk="0" hangingPunct="1">
        <a:spcBef>
          <a:spcPts val="300"/>
        </a:spcBef>
        <a:spcAft>
          <a:spcPts val="300"/>
        </a:spcAft>
        <a:buClr>
          <a:schemeClr val="tx1"/>
        </a:buClr>
        <a:buFont typeface="Arial" pitchFamily="34" charset="0"/>
        <a:buNone/>
        <a:defRPr lang="en-US" sz="1999" kern="1200" dirty="0">
          <a:solidFill>
            <a:schemeClr val="tx1"/>
          </a:solidFill>
          <a:latin typeface="+mn-lt"/>
          <a:ea typeface="+mn-ea"/>
          <a:cs typeface="+mn-cs"/>
        </a:defRPr>
      </a:lvl1pPr>
      <a:lvl2pPr marL="266620" indent="-266620" algn="l" defTabSz="1088449" rtl="0" eaLnBrk="1" latinLnBrk="0" hangingPunct="1">
        <a:spcBef>
          <a:spcPts val="300"/>
        </a:spcBef>
        <a:spcAft>
          <a:spcPts val="300"/>
        </a:spcAft>
        <a:buClr>
          <a:schemeClr val="tx1"/>
        </a:buClr>
        <a:buFont typeface="Arial" panose="020B0604020202020204" pitchFamily="34" charset="0"/>
        <a:buChar char="–"/>
        <a:defRPr lang="en-US" sz="1999" kern="1200" dirty="0">
          <a:solidFill>
            <a:schemeClr val="tx1"/>
          </a:solidFill>
          <a:latin typeface="+mn-lt"/>
          <a:ea typeface="+mn-ea"/>
          <a:cs typeface="+mn-cs"/>
        </a:defRPr>
      </a:lvl2pPr>
      <a:lvl3pPr marL="534828" indent="-268208" algn="l" defTabSz="1088449" rtl="0" eaLnBrk="1" latinLnBrk="0" hangingPunct="1">
        <a:spcBef>
          <a:spcPts val="300"/>
        </a:spcBef>
        <a:spcAft>
          <a:spcPts val="300"/>
        </a:spcAft>
        <a:buClr>
          <a:schemeClr val="tx1"/>
        </a:buClr>
        <a:buFont typeface="Arial" panose="020B0604020202020204" pitchFamily="34" charset="0"/>
        <a:buChar char="•"/>
        <a:defRPr lang="en-US" sz="1999" kern="1200" dirty="0">
          <a:solidFill>
            <a:schemeClr val="tx1"/>
          </a:solidFill>
          <a:latin typeface="+mn-lt"/>
          <a:ea typeface="+mn-ea"/>
          <a:cs typeface="+mn-cs"/>
        </a:defRPr>
      </a:lvl3pPr>
      <a:lvl4pPr marL="801447" indent="-266620" algn="l" defTabSz="1088449" rtl="0" eaLnBrk="1" latinLnBrk="0" hangingPunct="1">
        <a:spcBef>
          <a:spcPts val="300"/>
        </a:spcBef>
        <a:spcAft>
          <a:spcPts val="300"/>
        </a:spcAft>
        <a:buClr>
          <a:schemeClr val="tx1"/>
        </a:buClr>
        <a:buFont typeface="Arial" panose="020B0604020202020204" pitchFamily="34" charset="0"/>
        <a:buChar char="–"/>
        <a:defRPr lang="en-US" sz="1999" kern="1200" baseline="0" dirty="0">
          <a:solidFill>
            <a:schemeClr val="tx1"/>
          </a:solidFill>
          <a:latin typeface="+mn-lt"/>
          <a:ea typeface="+mn-ea"/>
          <a:cs typeface="+mn-cs"/>
        </a:defRPr>
      </a:lvl4pPr>
      <a:lvl5pPr marL="0" indent="0" algn="l" defTabSz="1088449" rtl="0" eaLnBrk="1" latinLnBrk="0" hangingPunct="1">
        <a:lnSpc>
          <a:spcPct val="85000"/>
        </a:lnSpc>
        <a:spcBef>
          <a:spcPts val="1200"/>
        </a:spcBef>
        <a:spcAft>
          <a:spcPts val="600"/>
        </a:spcAft>
        <a:buFont typeface="Arial" pitchFamily="34" charset="0"/>
        <a:buNone/>
        <a:defRPr lang="en-US" sz="2799" b="1" kern="1200" baseline="0" dirty="0">
          <a:solidFill>
            <a:schemeClr val="tx1"/>
          </a:solidFill>
          <a:latin typeface="+mn-lt"/>
          <a:ea typeface="+mn-ea"/>
          <a:cs typeface="+mn-cs"/>
        </a:defRPr>
      </a:lvl5pPr>
      <a:lvl6pPr marL="0" indent="0" algn="l" defTabSz="1088449" rtl="0" eaLnBrk="1" latinLnBrk="0" hangingPunct="1">
        <a:spcBef>
          <a:spcPts val="600"/>
        </a:spcBef>
        <a:spcAft>
          <a:spcPts val="300"/>
        </a:spcAft>
        <a:buFont typeface="Arial" pitchFamily="34" charset="0"/>
        <a:buNone/>
        <a:defRPr sz="2199" b="1" kern="1200">
          <a:solidFill>
            <a:schemeClr val="tx1"/>
          </a:solidFill>
          <a:latin typeface="+mn-lt"/>
          <a:ea typeface="+mn-ea"/>
          <a:cs typeface="+mn-cs"/>
        </a:defRPr>
      </a:lvl6pPr>
      <a:lvl7pPr marL="266620" indent="-266620" algn="l" defTabSz="1088449" rtl="0" eaLnBrk="1" latinLnBrk="0" hangingPunct="1">
        <a:spcBef>
          <a:spcPts val="300"/>
        </a:spcBef>
        <a:spcAft>
          <a:spcPts val="300"/>
        </a:spcAft>
        <a:buClr>
          <a:schemeClr val="tx1"/>
        </a:buClr>
        <a:buFont typeface="+mj-lt"/>
        <a:buAutoNum type="arabicPeriod"/>
        <a:tabLst/>
        <a:defRPr sz="1999" kern="1200">
          <a:solidFill>
            <a:schemeClr val="tx1"/>
          </a:solidFill>
          <a:latin typeface="+mn-lt"/>
          <a:ea typeface="+mn-ea"/>
          <a:cs typeface="+mn-cs"/>
        </a:defRPr>
      </a:lvl7pPr>
      <a:lvl8pPr marL="534828" indent="-268208" algn="l" defTabSz="1088449" rtl="0" eaLnBrk="1" latinLnBrk="0" hangingPunct="1">
        <a:spcBef>
          <a:spcPts val="300"/>
        </a:spcBef>
        <a:spcAft>
          <a:spcPts val="300"/>
        </a:spcAft>
        <a:buClr>
          <a:schemeClr val="tx1"/>
        </a:buClr>
        <a:buFont typeface="+mj-lt"/>
        <a:buAutoNum type="alphaLcPeriod"/>
        <a:tabLst/>
        <a:defRPr sz="1999" kern="1200">
          <a:solidFill>
            <a:schemeClr val="tx1"/>
          </a:solidFill>
          <a:latin typeface="+mn-lt"/>
          <a:ea typeface="+mn-ea"/>
          <a:cs typeface="+mn-cs"/>
        </a:defRPr>
      </a:lvl8pPr>
      <a:lvl9pPr marL="804622" indent="-268208" algn="l" defTabSz="1088449" rtl="0" eaLnBrk="1" latinLnBrk="0" hangingPunct="1">
        <a:spcBef>
          <a:spcPts val="300"/>
        </a:spcBef>
        <a:spcAft>
          <a:spcPts val="300"/>
        </a:spcAft>
        <a:buFont typeface="+mj-lt"/>
        <a:buAutoNum type="romanLcPeriod"/>
        <a:defRPr sz="1999" kern="1200">
          <a:solidFill>
            <a:schemeClr val="tx1"/>
          </a:solidFill>
          <a:latin typeface="+mn-lt"/>
          <a:ea typeface="+mn-ea"/>
          <a:cs typeface="+mn-cs"/>
        </a:defRPr>
      </a:lvl9pPr>
    </p:otherStyle>
  </p:txStyles>
  <p:extLst>
    <p:ext uri="{27BBF7A9-308A-43DC-89C8-2F10F3537804}">
      <p15:sldGuideLst xmlns:p15="http://schemas.microsoft.com/office/powerpoint/2012/main">
        <p15:guide id="11" orient="horz" pos="2160">
          <p15:clr>
            <a:srgbClr val="F26B43"/>
          </p15:clr>
        </p15:guide>
        <p15:guide id="12" pos="3841">
          <p15:clr>
            <a:srgbClr val="F26B43"/>
          </p15:clr>
        </p15:guide>
        <p15:guide id="13" pos="155">
          <p15:clr>
            <a:srgbClr val="F26B43"/>
          </p15:clr>
        </p15:guide>
        <p15:guide id="14" pos="7525">
          <p15:clr>
            <a:srgbClr val="F26B43"/>
          </p15:clr>
        </p15:guide>
        <p15:guide id="15" pos="1914">
          <p15:clr>
            <a:srgbClr val="F26B43"/>
          </p15:clr>
        </p15:guide>
        <p15:guide id="16" pos="5772">
          <p15:clr>
            <a:srgbClr val="F26B43"/>
          </p15:clr>
        </p15:guide>
        <p15:guide id="17" orient="horz" pos="972">
          <p15:clr>
            <a:srgbClr val="F26B43"/>
          </p15:clr>
        </p15:guide>
        <p15:guide id="18" orient="horz" pos="3122">
          <p15:clr>
            <a:srgbClr val="F26B43"/>
          </p15:clr>
        </p15:guide>
        <p15:guide id="19" orient="horz" pos="139">
          <p15:clr>
            <a:srgbClr val="F26B43"/>
          </p15:clr>
        </p15:guide>
        <p15:guide id="20" orient="horz" pos="40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microsoft.com/office/2007/relationships/hdphoto" Target="../media/hdphoto1.wdp"/><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7.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7.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7.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49.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7.xml"/><Relationship Id="rId5" Type="http://schemas.openxmlformats.org/officeDocument/2006/relationships/image" Target="../media/image18.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7.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7.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7.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7.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7.xml"/><Relationship Id="rId5" Type="http://schemas.microsoft.com/office/2007/relationships/hdphoto" Target="../media/hdphoto3.wdp"/><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20.emf"/><Relationship Id="rId5" Type="http://schemas.openxmlformats.org/officeDocument/2006/relationships/image" Target="../media/image19.emf"/><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ghddigital.atlassian.net/browse/RELEASE-11980" TargetMode="External"/><Relationship Id="rId7" Type="http://schemas.openxmlformats.org/officeDocument/2006/relationships/image" Target="../media/image13.png"/><Relationship Id="rId2" Type="http://schemas.openxmlformats.org/officeDocument/2006/relationships/hyperlink" Target="https://ghddigital.atlassian.net/wiki/spaces/GOV/pages/4113727517/Govstack+CMS+1.9.0+and+1.9.1+Release" TargetMode="External"/><Relationship Id="rId1" Type="http://schemas.openxmlformats.org/officeDocument/2006/relationships/slideLayout" Target="../slideLayouts/slideLayout47.xml"/><Relationship Id="rId6" Type="http://schemas.openxmlformats.org/officeDocument/2006/relationships/hyperlink" Target="https://ghddigital.atlassian.net/browse/RELEASE-12080" TargetMode="External"/><Relationship Id="rId5" Type="http://schemas.openxmlformats.org/officeDocument/2006/relationships/hyperlink" Target="https://ghddigital.atlassian.net/browse/RELEASE-12079" TargetMode="External"/><Relationship Id="rId4" Type="http://schemas.openxmlformats.org/officeDocument/2006/relationships/hyperlink" Target="https://ghddigital.atlassian.net/browse/RELEASE-11981" TargetMode="External"/><Relationship Id="rId9"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oles.govstack.com/" TargetMode="External"/><Relationship Id="rId1" Type="http://schemas.openxmlformats.org/officeDocument/2006/relationships/slideLayout" Target="../slideLayouts/slideLayout80.xml"/><Relationship Id="rId5" Type="http://schemas.openxmlformats.org/officeDocument/2006/relationships/image" Target="../media/image14.emf"/><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ccounts.govstack.com/" TargetMode="External"/><Relationship Id="rId1" Type="http://schemas.openxmlformats.org/officeDocument/2006/relationships/slideLayout" Target="../slideLayouts/slideLayout80.xml"/><Relationship Id="rId6" Type="http://schemas.openxmlformats.org/officeDocument/2006/relationships/image" Target="../media/image15.png"/><Relationship Id="rId5" Type="http://schemas.openxmlformats.org/officeDocument/2006/relationships/image" Target="../media/image14.emf"/><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80.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80.xml"/><Relationship Id="rId5" Type="http://schemas.openxmlformats.org/officeDocument/2006/relationships/image" Target="../media/image16.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49.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 Ottawa-Carleton District School Board">
            <a:extLst>
              <a:ext uri="{FF2B5EF4-FFF2-40B4-BE49-F238E27FC236}">
                <a16:creationId xmlns:a16="http://schemas.microsoft.com/office/drawing/2014/main" id="{57C8CB55-74B7-D6CE-54EB-9999E6C132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61"/>
          <a:stretch/>
        </p:blipFill>
        <p:spPr bwMode="auto">
          <a:xfrm>
            <a:off x="-20328" y="99"/>
            <a:ext cx="12212329" cy="68578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B6AA492-29C1-4FC7-F7E3-7BD1622D2833}"/>
              </a:ext>
            </a:extLst>
          </p:cNvPr>
          <p:cNvSpPr/>
          <p:nvPr/>
        </p:nvSpPr>
        <p:spPr>
          <a:xfrm>
            <a:off x="-20328" y="99"/>
            <a:ext cx="12212329" cy="685780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 name="Slide Number Placeholder 3">
            <a:extLst>
              <a:ext uri="{FF2B5EF4-FFF2-40B4-BE49-F238E27FC236}">
                <a16:creationId xmlns:a16="http://schemas.microsoft.com/office/drawing/2014/main" id="{7A6D096E-4B7A-691B-6831-62DF7FCAFE36}"/>
              </a:ext>
            </a:extLst>
          </p:cNvPr>
          <p:cNvSpPr>
            <a:spLocks noGrp="1"/>
          </p:cNvSpPr>
          <p:nvPr>
            <p:ph type="sldNum" sz="quarter" idx="12"/>
          </p:nvPr>
        </p:nvSpPr>
        <p:spPr>
          <a:xfrm>
            <a:off x="246063" y="6536630"/>
            <a:ext cx="523510" cy="217175"/>
          </a:xfrm>
          <a:prstGeom prst="rect">
            <a:avLst/>
          </a:prstGeom>
        </p:spPr>
        <p:txBody>
          <a:bodyPr vert="horz" lIns="0" tIns="0" rIns="0" bIns="0" rtlCol="0" anchor="ctr"/>
          <a:lstStyle>
            <a:defPPr>
              <a:defRPr lang="en-US"/>
            </a:defPPr>
            <a:lvl1pPr marL="0" indent="0" algn="l" defTabSz="1088776" rtl="0" eaLnBrk="1" latinLnBrk="0" hangingPunct="1">
              <a:spcBef>
                <a:spcPts val="300"/>
              </a:spcBef>
              <a:spcAft>
                <a:spcPts val="300"/>
              </a:spcAft>
              <a:buClr>
                <a:schemeClr val="tx1"/>
              </a:buClr>
              <a:buFont typeface="Arial" pitchFamily="34" charset="0"/>
              <a:buNone/>
              <a:defRPr lang="en-US" sz="1050" kern="1200">
                <a:solidFill>
                  <a:schemeClr val="tx1"/>
                </a:solidFill>
                <a:latin typeface="+mn-lt"/>
                <a:ea typeface="+mn-ea"/>
                <a:cs typeface="+mn-cs"/>
              </a:defRPr>
            </a:lvl1pPr>
            <a:lvl2pPr marL="266700" indent="-266700" algn="l" defTabSz="1088776" rtl="0" eaLnBrk="1" latinLnBrk="0" hangingPunct="1">
              <a:spcBef>
                <a:spcPts val="300"/>
              </a:spcBef>
              <a:spcAft>
                <a:spcPts val="300"/>
              </a:spcAft>
              <a:buClr>
                <a:schemeClr val="tx1"/>
              </a:buClr>
              <a:buFont typeface="Arial" panose="020B0604020202020204" pitchFamily="34" charset="0"/>
              <a:buChar char="–"/>
              <a:defRPr lang="en-US" sz="2000" kern="1200" dirty="0">
                <a:solidFill>
                  <a:schemeClr val="tx1"/>
                </a:solidFill>
                <a:latin typeface="+mn-lt"/>
                <a:ea typeface="+mn-ea"/>
                <a:cs typeface="+mn-cs"/>
              </a:defRPr>
            </a:lvl2pPr>
            <a:lvl3pPr marL="534988" indent="-268288" algn="l" defTabSz="1088776" rtl="0" eaLnBrk="1" latinLnBrk="0" hangingPunct="1">
              <a:spcBef>
                <a:spcPts val="300"/>
              </a:spcBef>
              <a:spcAft>
                <a:spcPts val="300"/>
              </a:spcAft>
              <a:buClr>
                <a:schemeClr val="tx1"/>
              </a:buClr>
              <a:buFont typeface="Arial" panose="020B0604020202020204" pitchFamily="34" charset="0"/>
              <a:buChar char="•"/>
              <a:defRPr lang="en-US" sz="2000" kern="1200" dirty="0">
                <a:solidFill>
                  <a:schemeClr val="tx1"/>
                </a:solidFill>
                <a:latin typeface="+mn-lt"/>
                <a:ea typeface="+mn-ea"/>
                <a:cs typeface="+mn-cs"/>
              </a:defRPr>
            </a:lvl3pPr>
            <a:lvl4pPr marL="801688" indent="-266700" algn="l" defTabSz="1088776" rtl="0" eaLnBrk="1" latinLnBrk="0" hangingPunct="1">
              <a:spcBef>
                <a:spcPts val="300"/>
              </a:spcBef>
              <a:spcAft>
                <a:spcPts val="300"/>
              </a:spcAft>
              <a:buClr>
                <a:schemeClr val="tx1"/>
              </a:buClr>
              <a:buFont typeface="Arial" panose="020B0604020202020204" pitchFamily="34" charset="0"/>
              <a:buChar char="–"/>
              <a:defRPr lang="en-US" sz="2000" kern="1200" baseline="0" dirty="0">
                <a:solidFill>
                  <a:schemeClr val="tx1"/>
                </a:solidFill>
                <a:latin typeface="+mn-lt"/>
                <a:ea typeface="+mn-ea"/>
                <a:cs typeface="+mn-cs"/>
              </a:defRPr>
            </a:lvl4pPr>
            <a:lvl5pPr marL="0" indent="0" algn="l" defTabSz="1088776" rtl="0" eaLnBrk="1" latinLnBrk="0" hangingPunct="1">
              <a:lnSpc>
                <a:spcPct val="85000"/>
              </a:lnSpc>
              <a:spcBef>
                <a:spcPts val="1200"/>
              </a:spcBef>
              <a:spcAft>
                <a:spcPts val="600"/>
              </a:spcAft>
              <a:buFont typeface="Arial" pitchFamily="34" charset="0"/>
              <a:buNone/>
              <a:defRPr lang="en-US" sz="2800" b="1" kern="1200" baseline="0" dirty="0">
                <a:solidFill>
                  <a:schemeClr val="tx1"/>
                </a:solidFill>
                <a:latin typeface="+mn-lt"/>
                <a:ea typeface="+mn-ea"/>
                <a:cs typeface="+mn-cs"/>
              </a:defRPr>
            </a:lvl5pPr>
            <a:lvl6pPr marL="0" indent="0" algn="l" defTabSz="1088776" rtl="0" eaLnBrk="1" latinLnBrk="0" hangingPunct="1">
              <a:spcBef>
                <a:spcPts val="600"/>
              </a:spcBef>
              <a:spcAft>
                <a:spcPts val="300"/>
              </a:spcAft>
              <a:buFont typeface="Arial" pitchFamily="34" charset="0"/>
              <a:buNone/>
              <a:defRPr sz="2200" b="1" kern="1200">
                <a:solidFill>
                  <a:schemeClr val="tx1"/>
                </a:solidFill>
                <a:latin typeface="+mn-lt"/>
                <a:ea typeface="+mn-ea"/>
                <a:cs typeface="+mn-cs"/>
              </a:defRPr>
            </a:lvl6pPr>
            <a:lvl7pPr marL="266700" indent="-266700" algn="l" defTabSz="1088776" rtl="0" eaLnBrk="1" latinLnBrk="0" hangingPunct="1">
              <a:spcBef>
                <a:spcPts val="300"/>
              </a:spcBef>
              <a:spcAft>
                <a:spcPts val="300"/>
              </a:spcAft>
              <a:buClr>
                <a:schemeClr val="tx1"/>
              </a:buClr>
              <a:buFont typeface="+mj-lt"/>
              <a:buAutoNum type="arabicPeriod"/>
              <a:tabLst/>
              <a:defRPr sz="2000" kern="1200">
                <a:solidFill>
                  <a:schemeClr val="tx1"/>
                </a:solidFill>
                <a:latin typeface="+mn-lt"/>
                <a:ea typeface="+mn-ea"/>
                <a:cs typeface="+mn-cs"/>
              </a:defRPr>
            </a:lvl7pPr>
            <a:lvl8pPr marL="534988" indent="-268288" algn="l" defTabSz="1088776" rtl="0" eaLnBrk="1" latinLnBrk="0" hangingPunct="1">
              <a:spcBef>
                <a:spcPts val="300"/>
              </a:spcBef>
              <a:spcAft>
                <a:spcPts val="300"/>
              </a:spcAft>
              <a:buClr>
                <a:schemeClr val="tx1"/>
              </a:buClr>
              <a:buFont typeface="+mj-lt"/>
              <a:buAutoNum type="alphaLcPeriod"/>
              <a:tabLst/>
              <a:defRPr sz="2000" kern="1200">
                <a:solidFill>
                  <a:schemeClr val="tx1"/>
                </a:solidFill>
                <a:latin typeface="+mn-lt"/>
                <a:ea typeface="+mn-ea"/>
                <a:cs typeface="+mn-cs"/>
              </a:defRPr>
            </a:lvl8pPr>
            <a:lvl9pPr marL="804863" indent="-268288" algn="l" defTabSz="1088776" rtl="0" eaLnBrk="1" latinLnBrk="0" hangingPunct="1">
              <a:spcBef>
                <a:spcPts val="300"/>
              </a:spcBef>
              <a:spcAft>
                <a:spcPts val="300"/>
              </a:spcAft>
              <a:buFont typeface="+mj-lt"/>
              <a:buAutoNum type="romanLcPeriod"/>
              <a:defRPr sz="2000" kern="1200">
                <a:solidFill>
                  <a:schemeClr val="tx1"/>
                </a:solidFill>
                <a:latin typeface="+mn-lt"/>
                <a:ea typeface="+mn-ea"/>
                <a:cs typeface="+mn-cs"/>
              </a:defRPr>
            </a:lvl9pPr>
          </a:lstStyle>
          <a:p>
            <a:fld id="{E917DE0E-AFB1-41FD-BC35-27DB61CA125F}" type="slidenum">
              <a:rPr lang="en-AU" smtClean="0"/>
              <a:pPr/>
              <a:t>1</a:t>
            </a:fld>
            <a:endParaRPr lang="en-AU"/>
          </a:p>
        </p:txBody>
      </p:sp>
      <p:sp>
        <p:nvSpPr>
          <p:cNvPr id="7" name="Slide Number Placeholder 3">
            <a:extLst>
              <a:ext uri="{FF2B5EF4-FFF2-40B4-BE49-F238E27FC236}">
                <a16:creationId xmlns:a16="http://schemas.microsoft.com/office/drawing/2014/main" id="{F6F2A16E-22DE-148E-7193-4B46D138522A}"/>
              </a:ext>
            </a:extLst>
          </p:cNvPr>
          <p:cNvSpPr txBox="1">
            <a:spLocks/>
          </p:cNvSpPr>
          <p:nvPr/>
        </p:nvSpPr>
        <p:spPr>
          <a:xfrm>
            <a:off x="245999" y="6535028"/>
            <a:ext cx="523374" cy="217118"/>
          </a:xfrm>
          <a:prstGeom prst="rect">
            <a:avLst/>
          </a:prstGeom>
        </p:spPr>
        <p:txBody>
          <a:bodyPr vert="horz" lIns="0" tIns="0" rIns="0" bIns="0" rtlCol="0" anchor="ctr"/>
          <a:lstStyle>
            <a:defPPr>
              <a:defRPr lang="en-US"/>
            </a:defPPr>
            <a:lvl1pPr marL="0" indent="0" algn="l" defTabSz="1088776" rtl="0" eaLnBrk="1" latinLnBrk="0" hangingPunct="1">
              <a:spcBef>
                <a:spcPts val="300"/>
              </a:spcBef>
              <a:spcAft>
                <a:spcPts val="300"/>
              </a:spcAft>
              <a:buClr>
                <a:schemeClr val="tx1"/>
              </a:buClr>
              <a:buFont typeface="Arial" pitchFamily="34" charset="0"/>
              <a:buNone/>
              <a:defRPr lang="en-US" sz="1050" kern="1200">
                <a:solidFill>
                  <a:schemeClr val="tx1"/>
                </a:solidFill>
                <a:latin typeface="+mn-lt"/>
                <a:ea typeface="+mn-ea"/>
                <a:cs typeface="+mn-cs"/>
              </a:defRPr>
            </a:lvl1pPr>
            <a:lvl2pPr marL="266700" indent="-266700" algn="l" defTabSz="1088776" rtl="0" eaLnBrk="1" latinLnBrk="0" hangingPunct="1">
              <a:spcBef>
                <a:spcPts val="300"/>
              </a:spcBef>
              <a:spcAft>
                <a:spcPts val="300"/>
              </a:spcAft>
              <a:buClr>
                <a:schemeClr val="tx1"/>
              </a:buClr>
              <a:buFont typeface="Arial" panose="020B0604020202020204" pitchFamily="34" charset="0"/>
              <a:buChar char="–"/>
              <a:defRPr lang="en-US" sz="2000" kern="1200" dirty="0">
                <a:solidFill>
                  <a:schemeClr val="tx1"/>
                </a:solidFill>
                <a:latin typeface="+mn-lt"/>
                <a:ea typeface="+mn-ea"/>
                <a:cs typeface="+mn-cs"/>
              </a:defRPr>
            </a:lvl2pPr>
            <a:lvl3pPr marL="534988" indent="-268288" algn="l" defTabSz="1088776" rtl="0" eaLnBrk="1" latinLnBrk="0" hangingPunct="1">
              <a:spcBef>
                <a:spcPts val="300"/>
              </a:spcBef>
              <a:spcAft>
                <a:spcPts val="300"/>
              </a:spcAft>
              <a:buClr>
                <a:schemeClr val="tx1"/>
              </a:buClr>
              <a:buFont typeface="Arial" panose="020B0604020202020204" pitchFamily="34" charset="0"/>
              <a:buChar char="•"/>
              <a:defRPr lang="en-US" sz="2000" kern="1200" dirty="0">
                <a:solidFill>
                  <a:schemeClr val="tx1"/>
                </a:solidFill>
                <a:latin typeface="+mn-lt"/>
                <a:ea typeface="+mn-ea"/>
                <a:cs typeface="+mn-cs"/>
              </a:defRPr>
            </a:lvl3pPr>
            <a:lvl4pPr marL="801688" indent="-266700" algn="l" defTabSz="1088776" rtl="0" eaLnBrk="1" latinLnBrk="0" hangingPunct="1">
              <a:spcBef>
                <a:spcPts val="300"/>
              </a:spcBef>
              <a:spcAft>
                <a:spcPts val="300"/>
              </a:spcAft>
              <a:buClr>
                <a:schemeClr val="tx1"/>
              </a:buClr>
              <a:buFont typeface="Arial" panose="020B0604020202020204" pitchFamily="34" charset="0"/>
              <a:buChar char="–"/>
              <a:defRPr lang="en-US" sz="2000" kern="1200" baseline="0" dirty="0">
                <a:solidFill>
                  <a:schemeClr val="tx1"/>
                </a:solidFill>
                <a:latin typeface="+mn-lt"/>
                <a:ea typeface="+mn-ea"/>
                <a:cs typeface="+mn-cs"/>
              </a:defRPr>
            </a:lvl4pPr>
            <a:lvl5pPr marL="0" indent="0" algn="l" defTabSz="1088776" rtl="0" eaLnBrk="1" latinLnBrk="0" hangingPunct="1">
              <a:lnSpc>
                <a:spcPct val="85000"/>
              </a:lnSpc>
              <a:spcBef>
                <a:spcPts val="1200"/>
              </a:spcBef>
              <a:spcAft>
                <a:spcPts val="600"/>
              </a:spcAft>
              <a:buFont typeface="Arial" pitchFamily="34" charset="0"/>
              <a:buNone/>
              <a:defRPr lang="en-US" sz="2800" b="1" kern="1200" baseline="0" dirty="0">
                <a:solidFill>
                  <a:schemeClr val="tx1"/>
                </a:solidFill>
                <a:latin typeface="+mn-lt"/>
                <a:ea typeface="+mn-ea"/>
                <a:cs typeface="+mn-cs"/>
              </a:defRPr>
            </a:lvl5pPr>
            <a:lvl6pPr marL="0" indent="0" algn="l" defTabSz="1088776" rtl="0" eaLnBrk="1" latinLnBrk="0" hangingPunct="1">
              <a:spcBef>
                <a:spcPts val="600"/>
              </a:spcBef>
              <a:spcAft>
                <a:spcPts val="300"/>
              </a:spcAft>
              <a:buFont typeface="Arial" pitchFamily="34" charset="0"/>
              <a:buNone/>
              <a:defRPr sz="2200" b="1" kern="1200">
                <a:solidFill>
                  <a:schemeClr val="tx1"/>
                </a:solidFill>
                <a:latin typeface="+mn-lt"/>
                <a:ea typeface="+mn-ea"/>
                <a:cs typeface="+mn-cs"/>
              </a:defRPr>
            </a:lvl6pPr>
            <a:lvl7pPr marL="266700" indent="-266700" algn="l" defTabSz="1088776" rtl="0" eaLnBrk="1" latinLnBrk="0" hangingPunct="1">
              <a:spcBef>
                <a:spcPts val="300"/>
              </a:spcBef>
              <a:spcAft>
                <a:spcPts val="300"/>
              </a:spcAft>
              <a:buClr>
                <a:schemeClr val="tx1"/>
              </a:buClr>
              <a:buFont typeface="+mj-lt"/>
              <a:buAutoNum type="arabicPeriod"/>
              <a:tabLst/>
              <a:defRPr sz="2000" kern="1200">
                <a:solidFill>
                  <a:schemeClr val="tx1"/>
                </a:solidFill>
                <a:latin typeface="+mn-lt"/>
                <a:ea typeface="+mn-ea"/>
                <a:cs typeface="+mn-cs"/>
              </a:defRPr>
            </a:lvl7pPr>
            <a:lvl8pPr marL="534988" indent="-268288" algn="l" defTabSz="1088776" rtl="0" eaLnBrk="1" latinLnBrk="0" hangingPunct="1">
              <a:spcBef>
                <a:spcPts val="300"/>
              </a:spcBef>
              <a:spcAft>
                <a:spcPts val="300"/>
              </a:spcAft>
              <a:buClr>
                <a:schemeClr val="tx1"/>
              </a:buClr>
              <a:buFont typeface="+mj-lt"/>
              <a:buAutoNum type="alphaLcPeriod"/>
              <a:tabLst/>
              <a:defRPr sz="2000" kern="1200">
                <a:solidFill>
                  <a:schemeClr val="tx1"/>
                </a:solidFill>
                <a:latin typeface="+mn-lt"/>
                <a:ea typeface="+mn-ea"/>
                <a:cs typeface="+mn-cs"/>
              </a:defRPr>
            </a:lvl8pPr>
            <a:lvl9pPr marL="804863" indent="-268288" algn="l" defTabSz="1088776" rtl="0" eaLnBrk="1" latinLnBrk="0" hangingPunct="1">
              <a:spcBef>
                <a:spcPts val="300"/>
              </a:spcBef>
              <a:spcAft>
                <a:spcPts val="300"/>
              </a:spcAft>
              <a:buFont typeface="+mj-lt"/>
              <a:buAutoNum type="romanLcPeriod"/>
              <a:defRPr sz="2000" kern="1200">
                <a:solidFill>
                  <a:schemeClr val="tx1"/>
                </a:solidFill>
                <a:latin typeface="+mn-lt"/>
                <a:ea typeface="+mn-ea"/>
                <a:cs typeface="+mn-cs"/>
              </a:defRPr>
            </a:lvl9pPr>
          </a:lstStyle>
          <a:p>
            <a:fld id="{E917DE0E-AFB1-41FD-BC35-27DB61CA125F}" type="slidenum">
              <a:rPr lang="en-AU"/>
              <a:pPr/>
              <a:t>1</a:t>
            </a:fld>
            <a:endParaRPr lang="en-AU"/>
          </a:p>
        </p:txBody>
      </p:sp>
      <p:sp>
        <p:nvSpPr>
          <p:cNvPr id="9" name="Google Shape;172;g1a4a3e747fb_0_850">
            <a:extLst>
              <a:ext uri="{FF2B5EF4-FFF2-40B4-BE49-F238E27FC236}">
                <a16:creationId xmlns:a16="http://schemas.microsoft.com/office/drawing/2014/main" id="{C72187FB-6287-07F3-5B39-9B66844FF67B}"/>
              </a:ext>
            </a:extLst>
          </p:cNvPr>
          <p:cNvSpPr txBox="1"/>
          <p:nvPr/>
        </p:nvSpPr>
        <p:spPr>
          <a:xfrm>
            <a:off x="3810595" y="2441318"/>
            <a:ext cx="8757078" cy="1650952"/>
          </a:xfrm>
          <a:prstGeom prst="rect">
            <a:avLst/>
          </a:prstGeom>
          <a:noFill/>
          <a:ln>
            <a:noFill/>
          </a:ln>
        </p:spPr>
        <p:txBody>
          <a:bodyPr spcFirstLastPara="1" wrap="square" lIns="30482" tIns="30482" rIns="30482" bIns="30482" anchor="t" anchorCtr="0">
            <a:noAutofit/>
          </a:bodyPr>
          <a:lstStyle/>
          <a:p>
            <a:pPr>
              <a:lnSpc>
                <a:spcPct val="80000"/>
              </a:lnSpc>
              <a:buClr>
                <a:schemeClr val="dk1"/>
              </a:buClr>
              <a:buSzPts val="1100"/>
            </a:pPr>
            <a:r>
              <a:rPr lang="en-CA" sz="6733" b="1" dirty="0">
                <a:solidFill>
                  <a:srgbClr val="15BEF0"/>
                </a:solidFill>
                <a:latin typeface="GHD Moderat Black" pitchFamily="2" charset="77"/>
                <a:ea typeface="Open Sans ExtraBold"/>
                <a:cs typeface="Open Sans ExtraBold"/>
                <a:sym typeface="Open Sans ExtraBold"/>
              </a:rPr>
              <a:t>CMS 1.9 Demo</a:t>
            </a:r>
          </a:p>
          <a:p>
            <a:pPr>
              <a:lnSpc>
                <a:spcPct val="80000"/>
              </a:lnSpc>
              <a:buClr>
                <a:schemeClr val="dk1"/>
              </a:buClr>
              <a:buSzPts val="1100"/>
            </a:pPr>
            <a:r>
              <a:rPr lang="en-US" sz="6733" b="1" dirty="0">
                <a:solidFill>
                  <a:schemeClr val="lt1"/>
                </a:solidFill>
                <a:latin typeface="GHD Moderat Black" pitchFamily="2" charset="77"/>
                <a:ea typeface="Open Sans ExtraBold"/>
                <a:cs typeface="Open Sans ExtraBold"/>
                <a:sym typeface="Open Sans ExtraBold"/>
              </a:rPr>
              <a:t>for IMS</a:t>
            </a:r>
          </a:p>
          <a:p>
            <a:pPr>
              <a:buClr>
                <a:schemeClr val="dk1"/>
              </a:buClr>
              <a:buSzPts val="5000"/>
            </a:pPr>
            <a:r>
              <a:rPr lang="en-US" sz="1933" b="1" dirty="0">
                <a:solidFill>
                  <a:schemeClr val="lt1"/>
                </a:solidFill>
                <a:latin typeface="GHD Moderat Black" pitchFamily="2" charset="77"/>
                <a:ea typeface="Open Sans ExtraBold"/>
                <a:cs typeface="Open Sans ExtraBold"/>
                <a:sym typeface="Open Sans ExtraBold"/>
              </a:rPr>
              <a:t>November 18, 2025</a:t>
            </a:r>
          </a:p>
          <a:p>
            <a:pPr>
              <a:lnSpc>
                <a:spcPct val="80000"/>
              </a:lnSpc>
              <a:buClr>
                <a:schemeClr val="dk1"/>
              </a:buClr>
              <a:buSzPts val="1100"/>
            </a:pPr>
            <a:endParaRPr sz="6266" b="1" dirty="0">
              <a:solidFill>
                <a:srgbClr val="FF0076"/>
              </a:solidFill>
              <a:latin typeface="GHD Moderat Black" pitchFamily="2" charset="77"/>
              <a:ea typeface="Open Sans ExtraBold"/>
              <a:cs typeface="Open Sans ExtraBold"/>
              <a:sym typeface="Open Sans ExtraBold"/>
            </a:endParaRPr>
          </a:p>
          <a:p>
            <a:pPr>
              <a:lnSpc>
                <a:spcPct val="80000"/>
              </a:lnSpc>
              <a:buSzPts val="600"/>
            </a:pPr>
            <a:endParaRPr sz="6733" b="1" dirty="0">
              <a:solidFill>
                <a:srgbClr val="FFFFFF"/>
              </a:solidFill>
              <a:latin typeface="GHD Moderat Black" pitchFamily="2" charset="77"/>
              <a:ea typeface="Open Sans ExtraBold"/>
              <a:cs typeface="Open Sans ExtraBold"/>
              <a:sym typeface="Open Sans ExtraBold"/>
            </a:endParaRPr>
          </a:p>
        </p:txBody>
      </p:sp>
      <p:sp>
        <p:nvSpPr>
          <p:cNvPr id="10" name="Google Shape;173;g1a4a3e747fb_0_850">
            <a:extLst>
              <a:ext uri="{FF2B5EF4-FFF2-40B4-BE49-F238E27FC236}">
                <a16:creationId xmlns:a16="http://schemas.microsoft.com/office/drawing/2014/main" id="{9D33FC74-A6C6-C5D4-9220-A2818C83B68B}"/>
              </a:ext>
            </a:extLst>
          </p:cNvPr>
          <p:cNvSpPr txBox="1"/>
          <p:nvPr/>
        </p:nvSpPr>
        <p:spPr>
          <a:xfrm>
            <a:off x="3810596" y="4800244"/>
            <a:ext cx="4678065" cy="801176"/>
          </a:xfrm>
          <a:prstGeom prst="rect">
            <a:avLst/>
          </a:prstGeom>
          <a:noFill/>
          <a:ln>
            <a:noFill/>
          </a:ln>
        </p:spPr>
        <p:txBody>
          <a:bodyPr spcFirstLastPara="1" wrap="square" lIns="60965" tIns="60965" rIns="60965" bIns="60965" anchor="t" anchorCtr="0">
            <a:noAutofit/>
          </a:bodyPr>
          <a:lstStyle/>
          <a:p>
            <a:pPr>
              <a:buSzPts val="5000"/>
            </a:pPr>
            <a:r>
              <a:rPr lang="en-CA" sz="1000" dirty="0">
                <a:solidFill>
                  <a:schemeClr val="lt1"/>
                </a:solidFill>
                <a:latin typeface="GHD Moderat" pitchFamily="2" charset="77"/>
                <a:ea typeface="Open Sans Light"/>
                <a:cs typeface="Open Sans Light"/>
                <a:sym typeface="Open Sans"/>
              </a:rPr>
              <a:t>PRESENTED BY</a:t>
            </a:r>
            <a:br>
              <a:rPr lang="en-CA" sz="1600" b="1" dirty="0">
                <a:solidFill>
                  <a:schemeClr val="lt1"/>
                </a:solidFill>
                <a:latin typeface="GHD Moderat Black" pitchFamily="2" charset="77"/>
                <a:ea typeface="Open Sans ExtraBold"/>
                <a:cs typeface="Open Sans ExtraBold"/>
                <a:sym typeface="Open Sans ExtraBold"/>
              </a:rPr>
            </a:br>
            <a:r>
              <a:rPr lang="en-CA" sz="1600" b="1" dirty="0">
                <a:solidFill>
                  <a:schemeClr val="lt1"/>
                </a:solidFill>
                <a:latin typeface="GHD Moderat Black" pitchFamily="2" charset="77"/>
                <a:ea typeface="Open Sans ExtraBold"/>
                <a:cs typeface="Open Sans ExtraBold"/>
                <a:sym typeface="Open Sans ExtraBold"/>
              </a:rPr>
              <a:t>Nicholas Chambers</a:t>
            </a:r>
            <a:endParaRPr lang="en-CA" sz="1933" b="1" dirty="0">
              <a:solidFill>
                <a:schemeClr val="lt1"/>
              </a:solidFill>
              <a:latin typeface="GHD Moderat Black" pitchFamily="2" charset="77"/>
              <a:ea typeface="Open Sans ExtraBold"/>
              <a:cs typeface="Open Sans ExtraBold"/>
              <a:sym typeface="Open Sans ExtraBold"/>
            </a:endParaRPr>
          </a:p>
        </p:txBody>
      </p:sp>
      <p:pic>
        <p:nvPicPr>
          <p:cNvPr id="11" name="Picture 10">
            <a:extLst>
              <a:ext uri="{FF2B5EF4-FFF2-40B4-BE49-F238E27FC236}">
                <a16:creationId xmlns:a16="http://schemas.microsoft.com/office/drawing/2014/main" id="{C6F1BFEF-36C2-8A6C-486C-24E33AA2FD8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846109" y="-218668"/>
            <a:ext cx="1822320" cy="1153853"/>
          </a:xfrm>
          <a:prstGeom prst="rect">
            <a:avLst/>
          </a:prstGeom>
        </p:spPr>
      </p:pic>
    </p:spTree>
    <p:extLst>
      <p:ext uri="{BB962C8B-B14F-4D97-AF65-F5344CB8AC3E}">
        <p14:creationId xmlns:p14="http://schemas.microsoft.com/office/powerpoint/2010/main" val="13226386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E11C0-C0C5-55E4-ED9C-16C7B413FFF3}"/>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575676EB-2BC7-2633-1DDA-EBA6179BC268}"/>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chemeClr val="tx1"/>
                </a:solidFill>
                <a:effectLst/>
                <a:uLnTx/>
                <a:uFillTx/>
                <a:latin typeface="GHD Moderat Black"/>
                <a:ea typeface="Open Sans ExtraBold"/>
                <a:cs typeface="Open Sans ExtraBold"/>
              </a:rPr>
              <a:t>News </a:t>
            </a:r>
            <a:r>
              <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rPr>
              <a:t>Redesign</a:t>
            </a:r>
          </a:p>
        </p:txBody>
      </p:sp>
      <p:sp>
        <p:nvSpPr>
          <p:cNvPr id="3" name="TextBox 2">
            <a:extLst>
              <a:ext uri="{FF2B5EF4-FFF2-40B4-BE49-F238E27FC236}">
                <a16:creationId xmlns:a16="http://schemas.microsoft.com/office/drawing/2014/main" id="{0036AC3A-1C64-4D3F-9332-BF0511B9139A}"/>
              </a:ext>
            </a:extLst>
          </p:cNvPr>
          <p:cNvSpPr txBox="1"/>
          <p:nvPr/>
        </p:nvSpPr>
        <p:spPr>
          <a:xfrm>
            <a:off x="645523" y="1037308"/>
            <a:ext cx="1109851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The CMS news feature received a significant overhaul, with over 300 new design properties – a 12 times increase over CMS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The primary goals of this redesign were to fix a large number of properties in news that did not function, and to provide industry-leading design options for power-user clients.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HD Moderat"/>
              <a:ea typeface="Verdan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Upon release, existing clients will be impacted in 2 ways:</a:t>
            </a:r>
          </a:p>
          <a:p>
            <a:pPr marL="800100" lvl="1" indent="-342900">
              <a:buFont typeface="+mj-lt"/>
              <a:buAutoNum type="arabicPeriod"/>
              <a:defRPr/>
            </a:pPr>
            <a:r>
              <a:rPr lang="en-US" dirty="0">
                <a:solidFill>
                  <a:prstClr val="black"/>
                </a:solidFill>
                <a:latin typeface="GHD Moderat"/>
                <a:ea typeface="Verdana"/>
              </a:rPr>
              <a:t>If clients attempted to configure some properties in news that did not function, they may now begin to function, and the frontend appearance of their news pages will differ after release.</a:t>
            </a:r>
          </a:p>
          <a:p>
            <a:pPr marL="800100" lvl="1" indent="-342900">
              <a:buFont typeface="+mj-lt"/>
              <a:buAutoNum type="arabicPeriod"/>
              <a:defRPr/>
            </a:pPr>
            <a:r>
              <a:rPr lang="en-US" dirty="0">
                <a:solidFill>
                  <a:prstClr val="black"/>
                </a:solidFill>
                <a:latin typeface="GHD Moderat"/>
                <a:ea typeface="Verdana"/>
              </a:rPr>
              <a:t>Clients that had “Show Line Divider” enabled for News Feed components will need to reconfigure it under the new “Item border style” property.</a:t>
            </a:r>
          </a:p>
          <a:p>
            <a:pPr>
              <a:defRPr/>
            </a:pPr>
            <a:endParaRPr lang="en-US" dirty="0">
              <a:solidFill>
                <a:prstClr val="black"/>
              </a:solidFill>
              <a:latin typeface="GHD Moderat"/>
              <a:ea typeface="Verdana"/>
            </a:endParaRPr>
          </a:p>
          <a:p>
            <a:pPr>
              <a:defRPr/>
            </a:pPr>
            <a:r>
              <a:rPr lang="en-US" dirty="0">
                <a:solidFill>
                  <a:prstClr val="black"/>
                </a:solidFill>
                <a:latin typeface="GHD Moderat"/>
                <a:ea typeface="Verdana"/>
              </a:rPr>
              <a:t>All news content will otherwise look the same way as it did in CMS 1.8 by default.</a:t>
            </a:r>
          </a:p>
          <a:p>
            <a:pPr>
              <a:defRPr/>
            </a:pPr>
            <a:endParaRPr lang="en-US" dirty="0">
              <a:solidFill>
                <a:prstClr val="black"/>
              </a:solidFill>
              <a:latin typeface="GHD Moderat"/>
              <a:ea typeface="Verdana"/>
            </a:endParaRPr>
          </a:p>
          <a:p>
            <a:pPr>
              <a:defRPr/>
            </a:pPr>
            <a:r>
              <a:rPr lang="en-US" dirty="0">
                <a:solidFill>
                  <a:prstClr val="black"/>
                </a:solidFill>
                <a:latin typeface="GHD Moderat"/>
                <a:ea typeface="Verdana"/>
              </a:rPr>
              <a:t>Please note: Some properties such as featured news labels use the “Label” </a:t>
            </a:r>
            <a:r>
              <a:rPr lang="en-US" dirty="0" err="1">
                <a:solidFill>
                  <a:prstClr val="black"/>
                </a:solidFill>
                <a:latin typeface="GHD Moderat"/>
                <a:ea typeface="Verdana"/>
              </a:rPr>
              <a:t>colours</a:t>
            </a:r>
            <a:r>
              <a:rPr lang="en-US" dirty="0">
                <a:solidFill>
                  <a:prstClr val="black"/>
                </a:solidFill>
                <a:latin typeface="GHD Moderat"/>
                <a:ea typeface="Verdana"/>
              </a:rPr>
              <a:t> in the Design node. This is the first time we are using these </a:t>
            </a:r>
            <a:r>
              <a:rPr lang="en-US" dirty="0" err="1">
                <a:solidFill>
                  <a:prstClr val="black"/>
                </a:solidFill>
                <a:latin typeface="GHD Moderat"/>
                <a:ea typeface="Verdana"/>
              </a:rPr>
              <a:t>colours</a:t>
            </a:r>
            <a:r>
              <a:rPr lang="en-US" dirty="0">
                <a:solidFill>
                  <a:prstClr val="black"/>
                </a:solidFill>
                <a:latin typeface="GHD Moderat"/>
                <a:ea typeface="Verdana"/>
              </a:rPr>
              <a:t>, which are currently empty for all clients. If a client raises a concern about empty properties, they should be informed that these options are exclusive to clients with Design node access, and it can be configure there.</a:t>
            </a:r>
            <a:endParaRPr kumimoji="0" lang="en-US" sz="1800" b="0" i="0" u="none" strike="noStrike" kern="1200" cap="none" spc="0" normalizeH="0" baseline="0" noProof="0" dirty="0">
              <a:ln>
                <a:noFill/>
              </a:ln>
              <a:solidFill>
                <a:prstClr val="black"/>
              </a:solidFill>
              <a:effectLst/>
              <a:uLnTx/>
              <a:uFillTx/>
              <a:latin typeface="GHD Moderat"/>
              <a:ea typeface="Verdana"/>
              <a:cs typeface="+mn-cs"/>
            </a:endParaRPr>
          </a:p>
        </p:txBody>
      </p:sp>
      <p:sp>
        <p:nvSpPr>
          <p:cNvPr id="11" name="Google Shape;480;g19581f15e92_0_316">
            <a:extLst>
              <a:ext uri="{FF2B5EF4-FFF2-40B4-BE49-F238E27FC236}">
                <a16:creationId xmlns:a16="http://schemas.microsoft.com/office/drawing/2014/main" id="{43E8A292-96A2-EF93-1D1B-56BCF6560AE0}"/>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FE7BDA5D-787A-2984-61B6-6954C0B32E4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584353F6-EC62-3DB6-AC7C-B87511253C8B}"/>
              </a:ext>
            </a:extLst>
          </p:cNvPr>
          <p:cNvPicPr>
            <a:picLocks noChangeAspect="1"/>
          </p:cNvPicPr>
          <p:nvPr/>
        </p:nvPicPr>
        <p:blipFill>
          <a:blip r:embed="rId4"/>
          <a:stretch>
            <a:fillRect/>
          </a:stretch>
        </p:blipFill>
        <p:spPr>
          <a:xfrm>
            <a:off x="447967" y="1128732"/>
            <a:ext cx="190568" cy="190568"/>
          </a:xfrm>
          <a:prstGeom prst="rect">
            <a:avLst/>
          </a:prstGeom>
        </p:spPr>
      </p:pic>
      <p:pic>
        <p:nvPicPr>
          <p:cNvPr id="15" name="Picture 14">
            <a:extLst>
              <a:ext uri="{FF2B5EF4-FFF2-40B4-BE49-F238E27FC236}">
                <a16:creationId xmlns:a16="http://schemas.microsoft.com/office/drawing/2014/main" id="{43F1A33E-AD8C-AD42-485F-C1D273CA1418}"/>
              </a:ext>
            </a:extLst>
          </p:cNvPr>
          <p:cNvPicPr>
            <a:picLocks noChangeAspect="1"/>
          </p:cNvPicPr>
          <p:nvPr/>
        </p:nvPicPr>
        <p:blipFill>
          <a:blip r:embed="rId4"/>
          <a:stretch>
            <a:fillRect/>
          </a:stretch>
        </p:blipFill>
        <p:spPr>
          <a:xfrm>
            <a:off x="447967" y="1965588"/>
            <a:ext cx="190568" cy="190568"/>
          </a:xfrm>
          <a:prstGeom prst="rect">
            <a:avLst/>
          </a:prstGeom>
        </p:spPr>
      </p:pic>
      <p:pic>
        <p:nvPicPr>
          <p:cNvPr id="16" name="Picture 15">
            <a:extLst>
              <a:ext uri="{FF2B5EF4-FFF2-40B4-BE49-F238E27FC236}">
                <a16:creationId xmlns:a16="http://schemas.microsoft.com/office/drawing/2014/main" id="{902E11D3-B47E-5352-1544-5D3DC29E30D9}"/>
              </a:ext>
            </a:extLst>
          </p:cNvPr>
          <p:cNvPicPr>
            <a:picLocks noChangeAspect="1"/>
          </p:cNvPicPr>
          <p:nvPr/>
        </p:nvPicPr>
        <p:blipFill>
          <a:blip r:embed="rId4"/>
          <a:stretch>
            <a:fillRect/>
          </a:stretch>
        </p:blipFill>
        <p:spPr>
          <a:xfrm>
            <a:off x="447967" y="2761633"/>
            <a:ext cx="190568" cy="190568"/>
          </a:xfrm>
          <a:prstGeom prst="rect">
            <a:avLst/>
          </a:prstGeom>
        </p:spPr>
      </p:pic>
      <p:pic>
        <p:nvPicPr>
          <p:cNvPr id="17" name="Picture 16">
            <a:extLst>
              <a:ext uri="{FF2B5EF4-FFF2-40B4-BE49-F238E27FC236}">
                <a16:creationId xmlns:a16="http://schemas.microsoft.com/office/drawing/2014/main" id="{3E873D30-AFC7-1611-C519-0E694A4131E6}"/>
              </a:ext>
            </a:extLst>
          </p:cNvPr>
          <p:cNvPicPr>
            <a:picLocks noChangeAspect="1"/>
          </p:cNvPicPr>
          <p:nvPr/>
        </p:nvPicPr>
        <p:blipFill>
          <a:blip r:embed="rId4"/>
          <a:stretch>
            <a:fillRect/>
          </a:stretch>
        </p:blipFill>
        <p:spPr>
          <a:xfrm>
            <a:off x="447967" y="4424834"/>
            <a:ext cx="190568" cy="190568"/>
          </a:xfrm>
          <a:prstGeom prst="rect">
            <a:avLst/>
          </a:prstGeom>
        </p:spPr>
      </p:pic>
      <p:pic>
        <p:nvPicPr>
          <p:cNvPr id="26" name="Picture 25">
            <a:extLst>
              <a:ext uri="{FF2B5EF4-FFF2-40B4-BE49-F238E27FC236}">
                <a16:creationId xmlns:a16="http://schemas.microsoft.com/office/drawing/2014/main" id="{7466233E-E7FF-DC49-F320-BB07321DB7A7}"/>
              </a:ext>
            </a:extLst>
          </p:cNvPr>
          <p:cNvPicPr>
            <a:picLocks noChangeAspect="1"/>
          </p:cNvPicPr>
          <p:nvPr/>
        </p:nvPicPr>
        <p:blipFill>
          <a:blip r:embed="rId4"/>
          <a:stretch>
            <a:fillRect/>
          </a:stretch>
        </p:blipFill>
        <p:spPr>
          <a:xfrm>
            <a:off x="447967" y="4979565"/>
            <a:ext cx="190568" cy="190568"/>
          </a:xfrm>
          <a:prstGeom prst="rect">
            <a:avLst/>
          </a:prstGeom>
        </p:spPr>
      </p:pic>
    </p:spTree>
    <p:extLst>
      <p:ext uri="{BB962C8B-B14F-4D97-AF65-F5344CB8AC3E}">
        <p14:creationId xmlns:p14="http://schemas.microsoft.com/office/powerpoint/2010/main" val="402563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1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ppt_x</p:attrName>
                                        </p:attrNameLst>
                                      </p:cBhvr>
                                      <p:tavLst>
                                        <p:tav tm="0">
                                          <p:val>
                                            <p:strVal val="#ppt_x-#ppt_w*1.125000"/>
                                          </p:val>
                                        </p:tav>
                                        <p:tav tm="100000">
                                          <p:val>
                                            <p:strVal val="#ppt_x"/>
                                          </p:val>
                                        </p:tav>
                                      </p:tavLst>
                                    </p:anim>
                                    <p:animEffect transition="in" filter="wipe(right)">
                                      <p:cBhvr>
                                        <p:cTn id="20" dur="500"/>
                                        <p:tgtEl>
                                          <p:spTgt spid="17"/>
                                        </p:tgtEl>
                                      </p:cBhvr>
                                    </p:animEffect>
                                  </p:childTnLst>
                                </p:cTn>
                              </p:par>
                              <p:par>
                                <p:cTn id="21" presetID="12" presetClass="entr" presetSubtype="8"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right)">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06D06-456A-471A-0A1F-2AA4113BB8F7}"/>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CC7D7886-FE7F-EA06-C395-A5349D45A902}"/>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chemeClr val="tx1"/>
                </a:solidFill>
                <a:effectLst/>
                <a:uLnTx/>
                <a:uFillTx/>
                <a:latin typeface="GHD Moderat Black"/>
                <a:ea typeface="Open Sans ExtraBold"/>
                <a:cs typeface="Open Sans ExtraBold"/>
              </a:rPr>
              <a:t>News </a:t>
            </a:r>
            <a:r>
              <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rPr>
              <a:t>Redesign</a:t>
            </a:r>
            <a:r>
              <a:rPr kumimoji="0" lang="en-US" sz="4000" b="1" i="0" u="none" strike="noStrike" kern="1200" cap="none" spc="0" normalizeH="0" baseline="0" noProof="0" dirty="0">
                <a:ln>
                  <a:noFill/>
                </a:ln>
                <a:solidFill>
                  <a:schemeClr val="tx1"/>
                </a:solidFill>
                <a:effectLst/>
                <a:uLnTx/>
                <a:uFillTx/>
                <a:latin typeface="GHD Moderat Black"/>
                <a:ea typeface="Open Sans ExtraBold"/>
                <a:cs typeface="Open Sans ExtraBold"/>
              </a:rPr>
              <a:t> – What Did We Add?</a:t>
            </a:r>
          </a:p>
        </p:txBody>
      </p:sp>
      <p:sp>
        <p:nvSpPr>
          <p:cNvPr id="3" name="TextBox 2">
            <a:extLst>
              <a:ext uri="{FF2B5EF4-FFF2-40B4-BE49-F238E27FC236}">
                <a16:creationId xmlns:a16="http://schemas.microsoft.com/office/drawing/2014/main" id="{9E90123A-3B29-33A8-C7FE-BFF0F75FAD34}"/>
              </a:ext>
            </a:extLst>
          </p:cNvPr>
          <p:cNvSpPr txBox="1"/>
          <p:nvPr/>
        </p:nvSpPr>
        <p:spPr>
          <a:xfrm>
            <a:off x="645523" y="1037308"/>
            <a:ext cx="1109851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Featured news is back, and is now set per news feed or news listing page rather than the post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We can now limit the posts that show on news listing pages either by category or by author.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News feeds and listings can now be done horizontally, with 1-8 posts per 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News feeds can be chained together to achieve almost any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Posts in the feed or listing can have: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GHD Moderat"/>
                <a:ea typeface="Verdana"/>
              </a:rPr>
              <a:t>5 text and image positions alike Pods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GHD Moderat"/>
                <a:ea typeface="Verdana"/>
              </a:rPr>
              <a:t>38 date formats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GHD Moderat"/>
                <a:ea typeface="Verdana"/>
              </a:rPr>
              <a:t>3 line divider styles between posts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GHD Moderat"/>
                <a:ea typeface="Verdana"/>
              </a:rPr>
              <a:t>Limit summary text length by number of characters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GHD Moderat"/>
                <a:ea typeface="Verdana"/>
              </a:rPr>
              <a:t>Category labels with their own </a:t>
            </a:r>
            <a:r>
              <a:rPr lang="en-US" dirty="0" err="1">
                <a:solidFill>
                  <a:prstClr val="black"/>
                </a:solidFill>
                <a:latin typeface="GHD Moderat"/>
                <a:ea typeface="Verdana"/>
              </a:rPr>
              <a:t>colours</a:t>
            </a:r>
            <a:r>
              <a:rPr lang="en-US" dirty="0">
                <a:solidFill>
                  <a:prstClr val="black"/>
                </a:solidFill>
                <a:latin typeface="GHD Moderat"/>
                <a:ea typeface="Verdana"/>
              </a:rPr>
              <a:t> and icon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GHD Moderat"/>
                <a:ea typeface="Verdana"/>
              </a:rPr>
              <a:t>Featured posts can be given a completely different design from regular posts within the same listing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Listings can now have individual filters enabled or disabled, and displayed as dropdowns or buttons.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Authors are now their own listing page, including the ability to set an author image that shows with posts.</a:t>
            </a:r>
          </a:p>
        </p:txBody>
      </p:sp>
      <p:sp>
        <p:nvSpPr>
          <p:cNvPr id="11" name="Google Shape;480;g19581f15e92_0_316">
            <a:extLst>
              <a:ext uri="{FF2B5EF4-FFF2-40B4-BE49-F238E27FC236}">
                <a16:creationId xmlns:a16="http://schemas.microsoft.com/office/drawing/2014/main" id="{241B5436-E58E-53F5-FCC7-D7ED44B35020}"/>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A3D5675B-BA33-A12A-0D9B-5CC9CE14EC8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7CC927D2-4397-93C5-9193-455FCD4DBF95}"/>
              </a:ext>
            </a:extLst>
          </p:cNvPr>
          <p:cNvPicPr>
            <a:picLocks noChangeAspect="1"/>
          </p:cNvPicPr>
          <p:nvPr/>
        </p:nvPicPr>
        <p:blipFill>
          <a:blip r:embed="rId4"/>
          <a:stretch>
            <a:fillRect/>
          </a:stretch>
        </p:blipFill>
        <p:spPr>
          <a:xfrm>
            <a:off x="447967" y="1128732"/>
            <a:ext cx="190568" cy="190568"/>
          </a:xfrm>
          <a:prstGeom prst="rect">
            <a:avLst/>
          </a:prstGeom>
        </p:spPr>
      </p:pic>
      <p:pic>
        <p:nvPicPr>
          <p:cNvPr id="15" name="Picture 14">
            <a:extLst>
              <a:ext uri="{FF2B5EF4-FFF2-40B4-BE49-F238E27FC236}">
                <a16:creationId xmlns:a16="http://schemas.microsoft.com/office/drawing/2014/main" id="{E80368FA-E47D-896E-6E4B-DF568FA95CE5}"/>
              </a:ext>
            </a:extLst>
          </p:cNvPr>
          <p:cNvPicPr>
            <a:picLocks noChangeAspect="1"/>
          </p:cNvPicPr>
          <p:nvPr/>
        </p:nvPicPr>
        <p:blipFill>
          <a:blip r:embed="rId4"/>
          <a:stretch>
            <a:fillRect/>
          </a:stretch>
        </p:blipFill>
        <p:spPr>
          <a:xfrm>
            <a:off x="447967" y="1683463"/>
            <a:ext cx="190568" cy="190568"/>
          </a:xfrm>
          <a:prstGeom prst="rect">
            <a:avLst/>
          </a:prstGeom>
        </p:spPr>
      </p:pic>
      <p:pic>
        <p:nvPicPr>
          <p:cNvPr id="16" name="Picture 15">
            <a:extLst>
              <a:ext uri="{FF2B5EF4-FFF2-40B4-BE49-F238E27FC236}">
                <a16:creationId xmlns:a16="http://schemas.microsoft.com/office/drawing/2014/main" id="{6E82636E-8DAC-DB40-724A-FE1E5F9E841D}"/>
              </a:ext>
            </a:extLst>
          </p:cNvPr>
          <p:cNvPicPr>
            <a:picLocks noChangeAspect="1"/>
          </p:cNvPicPr>
          <p:nvPr/>
        </p:nvPicPr>
        <p:blipFill>
          <a:blip r:embed="rId4"/>
          <a:stretch>
            <a:fillRect/>
          </a:stretch>
        </p:blipFill>
        <p:spPr>
          <a:xfrm>
            <a:off x="447967" y="2242598"/>
            <a:ext cx="190568" cy="190568"/>
          </a:xfrm>
          <a:prstGeom prst="rect">
            <a:avLst/>
          </a:prstGeom>
        </p:spPr>
      </p:pic>
      <p:pic>
        <p:nvPicPr>
          <p:cNvPr id="17" name="Picture 16">
            <a:extLst>
              <a:ext uri="{FF2B5EF4-FFF2-40B4-BE49-F238E27FC236}">
                <a16:creationId xmlns:a16="http://schemas.microsoft.com/office/drawing/2014/main" id="{A1F1CF3E-7BA5-18C2-D829-56BCC6679042}"/>
              </a:ext>
            </a:extLst>
          </p:cNvPr>
          <p:cNvPicPr>
            <a:picLocks noChangeAspect="1"/>
          </p:cNvPicPr>
          <p:nvPr/>
        </p:nvPicPr>
        <p:blipFill>
          <a:blip r:embed="rId4"/>
          <a:stretch>
            <a:fillRect/>
          </a:stretch>
        </p:blipFill>
        <p:spPr>
          <a:xfrm>
            <a:off x="447967" y="2801733"/>
            <a:ext cx="190568" cy="190568"/>
          </a:xfrm>
          <a:prstGeom prst="rect">
            <a:avLst/>
          </a:prstGeom>
        </p:spPr>
      </p:pic>
      <p:pic>
        <p:nvPicPr>
          <p:cNvPr id="26" name="Picture 25">
            <a:extLst>
              <a:ext uri="{FF2B5EF4-FFF2-40B4-BE49-F238E27FC236}">
                <a16:creationId xmlns:a16="http://schemas.microsoft.com/office/drawing/2014/main" id="{59A1EE3C-8986-7EBF-71FA-F361AFE410D8}"/>
              </a:ext>
            </a:extLst>
          </p:cNvPr>
          <p:cNvPicPr>
            <a:picLocks noChangeAspect="1"/>
          </p:cNvPicPr>
          <p:nvPr/>
        </p:nvPicPr>
        <p:blipFill>
          <a:blip r:embed="rId4"/>
          <a:stretch>
            <a:fillRect/>
          </a:stretch>
        </p:blipFill>
        <p:spPr>
          <a:xfrm>
            <a:off x="447967" y="3333716"/>
            <a:ext cx="190568" cy="190568"/>
          </a:xfrm>
          <a:prstGeom prst="rect">
            <a:avLst/>
          </a:prstGeom>
        </p:spPr>
      </p:pic>
      <p:pic>
        <p:nvPicPr>
          <p:cNvPr id="2" name="Picture 1">
            <a:extLst>
              <a:ext uri="{FF2B5EF4-FFF2-40B4-BE49-F238E27FC236}">
                <a16:creationId xmlns:a16="http://schemas.microsoft.com/office/drawing/2014/main" id="{6EF6A226-68B6-C905-049E-1C4C3F74B3D9}"/>
              </a:ext>
            </a:extLst>
          </p:cNvPr>
          <p:cNvPicPr>
            <a:picLocks noChangeAspect="1"/>
          </p:cNvPicPr>
          <p:nvPr/>
        </p:nvPicPr>
        <p:blipFill>
          <a:blip r:embed="rId4"/>
          <a:stretch>
            <a:fillRect/>
          </a:stretch>
        </p:blipFill>
        <p:spPr>
          <a:xfrm>
            <a:off x="447967" y="5538700"/>
            <a:ext cx="190568" cy="190568"/>
          </a:xfrm>
          <a:prstGeom prst="rect">
            <a:avLst/>
          </a:prstGeom>
        </p:spPr>
      </p:pic>
      <p:pic>
        <p:nvPicPr>
          <p:cNvPr id="4" name="Picture 3">
            <a:extLst>
              <a:ext uri="{FF2B5EF4-FFF2-40B4-BE49-F238E27FC236}">
                <a16:creationId xmlns:a16="http://schemas.microsoft.com/office/drawing/2014/main" id="{488F0391-CCFF-D9F3-4B96-574B481D2C24}"/>
              </a:ext>
            </a:extLst>
          </p:cNvPr>
          <p:cNvPicPr>
            <a:picLocks noChangeAspect="1"/>
          </p:cNvPicPr>
          <p:nvPr/>
        </p:nvPicPr>
        <p:blipFill>
          <a:blip r:embed="rId4"/>
          <a:stretch>
            <a:fillRect/>
          </a:stretch>
        </p:blipFill>
        <p:spPr>
          <a:xfrm>
            <a:off x="447967" y="6057735"/>
            <a:ext cx="190568" cy="190568"/>
          </a:xfrm>
          <a:prstGeom prst="rect">
            <a:avLst/>
          </a:prstGeom>
        </p:spPr>
      </p:pic>
    </p:spTree>
    <p:extLst>
      <p:ext uri="{BB962C8B-B14F-4D97-AF65-F5344CB8AC3E}">
        <p14:creationId xmlns:p14="http://schemas.microsoft.com/office/powerpoint/2010/main" val="1061992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1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ppt_x</p:attrName>
                                        </p:attrNameLst>
                                      </p:cBhvr>
                                      <p:tavLst>
                                        <p:tav tm="0">
                                          <p:val>
                                            <p:strVal val="#ppt_x-#ppt_w*1.125000"/>
                                          </p:val>
                                        </p:tav>
                                        <p:tav tm="100000">
                                          <p:val>
                                            <p:strVal val="#ppt_x"/>
                                          </p:val>
                                        </p:tav>
                                      </p:tavLst>
                                    </p:anim>
                                    <p:animEffect transition="in" filter="wipe(right)">
                                      <p:cBhvr>
                                        <p:cTn id="20" dur="500"/>
                                        <p:tgtEl>
                                          <p:spTgt spid="17"/>
                                        </p:tgtEl>
                                      </p:cBhvr>
                                    </p:animEffect>
                                  </p:childTnLst>
                                </p:cTn>
                              </p:par>
                              <p:par>
                                <p:cTn id="21" presetID="12" presetClass="entr" presetSubtype="8"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right)">
                                      <p:cBhvr>
                                        <p:cTn id="24" dur="500"/>
                                        <p:tgtEl>
                                          <p:spTgt spid="26"/>
                                        </p:tgtEl>
                                      </p:cBhvr>
                                    </p:animEffect>
                                  </p:childTnLst>
                                </p:cTn>
                              </p:par>
                              <p:par>
                                <p:cTn id="25" presetID="1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ppt_x</p:attrName>
                                        </p:attrNameLst>
                                      </p:cBhvr>
                                      <p:tavLst>
                                        <p:tav tm="0">
                                          <p:val>
                                            <p:strVal val="#ppt_x-#ppt_w*1.125000"/>
                                          </p:val>
                                        </p:tav>
                                        <p:tav tm="100000">
                                          <p:val>
                                            <p:strVal val="#ppt_x"/>
                                          </p:val>
                                        </p:tav>
                                      </p:tavLst>
                                    </p:anim>
                                    <p:animEffect transition="in" filter="wipe(right)">
                                      <p:cBhvr>
                                        <p:cTn id="28" dur="500"/>
                                        <p:tgtEl>
                                          <p:spTgt spid="2"/>
                                        </p:tgtEl>
                                      </p:cBhvr>
                                    </p:animEffect>
                                  </p:childTnLst>
                                </p:cTn>
                              </p:par>
                              <p:par>
                                <p:cTn id="29" presetID="1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ppt_x</p:attrName>
                                        </p:attrNameLst>
                                      </p:cBhvr>
                                      <p:tavLst>
                                        <p:tav tm="0">
                                          <p:val>
                                            <p:strVal val="#ppt_x-#ppt_w*1.125000"/>
                                          </p:val>
                                        </p:tav>
                                        <p:tav tm="100000">
                                          <p:val>
                                            <p:strVal val="#ppt_x"/>
                                          </p:val>
                                        </p:tav>
                                      </p:tavLst>
                                    </p:anim>
                                    <p:animEffect transition="in" filter="wipe(righ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539A3-CA6B-04FB-9AC8-EDB95DF256F6}"/>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E662676F-2FDF-3315-1D5B-682288A0E818}"/>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lang="en-US" sz="4000" dirty="0">
                <a:solidFill>
                  <a:schemeClr val="tx1"/>
                </a:solidFill>
                <a:latin typeface="GHD Moderat Black"/>
              </a:rPr>
              <a:t>News </a:t>
            </a:r>
            <a:r>
              <a:rPr lang="en-US" sz="4000" dirty="0">
                <a:solidFill>
                  <a:srgbClr val="15BEF0"/>
                </a:solidFill>
                <a:latin typeface="GHD Moderat Black"/>
              </a:rPr>
              <a:t>Premium</a:t>
            </a:r>
            <a:r>
              <a:rPr lang="en-US" sz="4000" dirty="0">
                <a:solidFill>
                  <a:schemeClr val="tx1"/>
                </a:solidFill>
                <a:latin typeface="GHD Moderat Black"/>
              </a:rPr>
              <a:t> Add-On</a:t>
            </a:r>
            <a:endPar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endParaRPr>
          </a:p>
        </p:txBody>
      </p:sp>
      <p:sp>
        <p:nvSpPr>
          <p:cNvPr id="3" name="TextBox 2">
            <a:extLst>
              <a:ext uri="{FF2B5EF4-FFF2-40B4-BE49-F238E27FC236}">
                <a16:creationId xmlns:a16="http://schemas.microsoft.com/office/drawing/2014/main" id="{C883AC4F-8DD2-CA7C-C049-D6F10FA97348}"/>
              </a:ext>
            </a:extLst>
          </p:cNvPr>
          <p:cNvSpPr txBox="1"/>
          <p:nvPr/>
        </p:nvSpPr>
        <p:spPr>
          <a:xfrm>
            <a:off x="645523" y="1037308"/>
            <a:ext cx="1109851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CMS 1.9 extends the news feature further with a 4-in-1 add-on that includes the following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GHD Moderat"/>
                <a:ea typeface="Verdana"/>
              </a:rPr>
              <a:t>Tags: </a:t>
            </a:r>
            <a:r>
              <a:rPr lang="en-US" dirty="0">
                <a:solidFill>
                  <a:prstClr val="black"/>
                </a:solidFill>
                <a:latin typeface="GHD Moderat"/>
                <a:ea typeface="Verdana"/>
              </a:rPr>
              <a:t>This provides a way for clients to create extra levels of sorting news posts. For example, clients can indicate things like </a:t>
            </a:r>
            <a:r>
              <a:rPr lang="en-US" dirty="0" err="1">
                <a:solidFill>
                  <a:prstClr val="black"/>
                </a:solidFill>
                <a:latin typeface="GHD Moderat"/>
                <a:ea typeface="Verdana"/>
              </a:rPr>
              <a:t>neighbourhoods</a:t>
            </a:r>
            <a:r>
              <a:rPr lang="en-US" dirty="0">
                <a:solidFill>
                  <a:prstClr val="black"/>
                </a:solidFill>
                <a:latin typeface="GHD Moderat"/>
                <a:ea typeface="Verdana"/>
              </a:rPr>
              <a:t>, regions, transit routes, statuses, or subcategories.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GHD Moderat"/>
                <a:ea typeface="Verdana"/>
              </a:rPr>
              <a:t>Views: </a:t>
            </a:r>
            <a:r>
              <a:rPr lang="en-US" dirty="0">
                <a:solidFill>
                  <a:prstClr val="black"/>
                </a:solidFill>
                <a:latin typeface="GHD Moderat"/>
                <a:ea typeface="Verdana"/>
              </a:rPr>
              <a:t>Currently clients only have one listing page with all news posts. Views lets clients create multiple listing pages with all the same design controls that they can use to give them their own look and feel.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GHD Moderat"/>
                <a:ea typeface="Verdana"/>
              </a:rPr>
              <a:t>Post Subfolders: </a:t>
            </a:r>
            <a:r>
              <a:rPr lang="en-US" dirty="0">
                <a:solidFill>
                  <a:prstClr val="black"/>
                </a:solidFill>
                <a:latin typeface="GHD Moderat"/>
                <a:ea typeface="Verdana"/>
              </a:rPr>
              <a:t>This allows clients to organize their posts within subfolders, if they want to separate users from each other or give a set of posts their own appearance.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GHD Moderat"/>
                <a:ea typeface="Verdana"/>
              </a:rPr>
              <a:t>Multiple RSS Feeds: </a:t>
            </a:r>
            <a:r>
              <a:rPr lang="en-US" dirty="0">
                <a:solidFill>
                  <a:prstClr val="black"/>
                </a:solidFill>
                <a:latin typeface="GHD Moderat"/>
                <a:ea typeface="Verdana"/>
              </a:rPr>
              <a:t>Currently clients only have one RSS feed for all their news posts. This option lets clients create additional RSS feeds that can be configured to pull specific posts as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Final pricing is still to be determined but the add-on will be available in the near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For simplicity, we can refer to our complete news feature as using a C.A.T.S. system – Categories, Authors, Tags, and Style.</a:t>
            </a:r>
          </a:p>
        </p:txBody>
      </p:sp>
      <p:sp>
        <p:nvSpPr>
          <p:cNvPr id="11" name="Google Shape;480;g19581f15e92_0_316">
            <a:extLst>
              <a:ext uri="{FF2B5EF4-FFF2-40B4-BE49-F238E27FC236}">
                <a16:creationId xmlns:a16="http://schemas.microsoft.com/office/drawing/2014/main" id="{C4EEBA3F-B0D3-EB39-EE1D-267D839A85BF}"/>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0C71A083-D4BC-7C25-692A-1376771CC99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F7B32D24-8E5C-6B7F-0F7F-66A27B78EC94}"/>
              </a:ext>
            </a:extLst>
          </p:cNvPr>
          <p:cNvPicPr>
            <a:picLocks noChangeAspect="1"/>
          </p:cNvPicPr>
          <p:nvPr/>
        </p:nvPicPr>
        <p:blipFill>
          <a:blip r:embed="rId4"/>
          <a:stretch>
            <a:fillRect/>
          </a:stretch>
        </p:blipFill>
        <p:spPr>
          <a:xfrm>
            <a:off x="447967" y="1128732"/>
            <a:ext cx="190568" cy="190568"/>
          </a:xfrm>
          <a:prstGeom prst="rect">
            <a:avLst/>
          </a:prstGeom>
        </p:spPr>
      </p:pic>
      <p:pic>
        <p:nvPicPr>
          <p:cNvPr id="15" name="Picture 14">
            <a:extLst>
              <a:ext uri="{FF2B5EF4-FFF2-40B4-BE49-F238E27FC236}">
                <a16:creationId xmlns:a16="http://schemas.microsoft.com/office/drawing/2014/main" id="{0F19CEE4-2A38-1642-DEE4-52F32844B650}"/>
              </a:ext>
            </a:extLst>
          </p:cNvPr>
          <p:cNvPicPr>
            <a:picLocks noChangeAspect="1"/>
          </p:cNvPicPr>
          <p:nvPr/>
        </p:nvPicPr>
        <p:blipFill>
          <a:blip r:embed="rId4"/>
          <a:stretch>
            <a:fillRect/>
          </a:stretch>
        </p:blipFill>
        <p:spPr>
          <a:xfrm>
            <a:off x="447967" y="1699887"/>
            <a:ext cx="190568" cy="190568"/>
          </a:xfrm>
          <a:prstGeom prst="rect">
            <a:avLst/>
          </a:prstGeom>
        </p:spPr>
      </p:pic>
      <p:pic>
        <p:nvPicPr>
          <p:cNvPr id="16" name="Picture 15">
            <a:extLst>
              <a:ext uri="{FF2B5EF4-FFF2-40B4-BE49-F238E27FC236}">
                <a16:creationId xmlns:a16="http://schemas.microsoft.com/office/drawing/2014/main" id="{4B854D42-1FAF-9837-C706-E3958CD6BBC0}"/>
              </a:ext>
            </a:extLst>
          </p:cNvPr>
          <p:cNvPicPr>
            <a:picLocks noChangeAspect="1"/>
          </p:cNvPicPr>
          <p:nvPr/>
        </p:nvPicPr>
        <p:blipFill>
          <a:blip r:embed="rId4"/>
          <a:stretch>
            <a:fillRect/>
          </a:stretch>
        </p:blipFill>
        <p:spPr>
          <a:xfrm>
            <a:off x="447967" y="2531488"/>
            <a:ext cx="190568" cy="190568"/>
          </a:xfrm>
          <a:prstGeom prst="rect">
            <a:avLst/>
          </a:prstGeom>
        </p:spPr>
      </p:pic>
      <p:pic>
        <p:nvPicPr>
          <p:cNvPr id="17" name="Picture 16">
            <a:extLst>
              <a:ext uri="{FF2B5EF4-FFF2-40B4-BE49-F238E27FC236}">
                <a16:creationId xmlns:a16="http://schemas.microsoft.com/office/drawing/2014/main" id="{5ECEA3FC-0248-F445-C0FF-C2355820225E}"/>
              </a:ext>
            </a:extLst>
          </p:cNvPr>
          <p:cNvPicPr>
            <a:picLocks noChangeAspect="1"/>
          </p:cNvPicPr>
          <p:nvPr/>
        </p:nvPicPr>
        <p:blipFill>
          <a:blip r:embed="rId4"/>
          <a:stretch>
            <a:fillRect/>
          </a:stretch>
        </p:blipFill>
        <p:spPr>
          <a:xfrm>
            <a:off x="447967" y="4159133"/>
            <a:ext cx="190568" cy="190568"/>
          </a:xfrm>
          <a:prstGeom prst="rect">
            <a:avLst/>
          </a:prstGeom>
        </p:spPr>
      </p:pic>
      <p:pic>
        <p:nvPicPr>
          <p:cNvPr id="26" name="Picture 25">
            <a:extLst>
              <a:ext uri="{FF2B5EF4-FFF2-40B4-BE49-F238E27FC236}">
                <a16:creationId xmlns:a16="http://schemas.microsoft.com/office/drawing/2014/main" id="{0EE12C6D-3B50-00CB-2F2C-ACC6322FFF84}"/>
              </a:ext>
            </a:extLst>
          </p:cNvPr>
          <p:cNvPicPr>
            <a:picLocks noChangeAspect="1"/>
          </p:cNvPicPr>
          <p:nvPr/>
        </p:nvPicPr>
        <p:blipFill>
          <a:blip r:embed="rId4"/>
          <a:stretch>
            <a:fillRect/>
          </a:stretch>
        </p:blipFill>
        <p:spPr>
          <a:xfrm>
            <a:off x="447967" y="4967545"/>
            <a:ext cx="190568" cy="190568"/>
          </a:xfrm>
          <a:prstGeom prst="rect">
            <a:avLst/>
          </a:prstGeom>
        </p:spPr>
      </p:pic>
      <p:pic>
        <p:nvPicPr>
          <p:cNvPr id="2" name="Picture 1">
            <a:extLst>
              <a:ext uri="{FF2B5EF4-FFF2-40B4-BE49-F238E27FC236}">
                <a16:creationId xmlns:a16="http://schemas.microsoft.com/office/drawing/2014/main" id="{AE8081E1-2BE5-6B43-E886-884BA8CAA3CB}"/>
              </a:ext>
            </a:extLst>
          </p:cNvPr>
          <p:cNvPicPr>
            <a:picLocks noChangeAspect="1"/>
          </p:cNvPicPr>
          <p:nvPr/>
        </p:nvPicPr>
        <p:blipFill>
          <a:blip r:embed="rId4"/>
          <a:stretch>
            <a:fillRect/>
          </a:stretch>
        </p:blipFill>
        <p:spPr>
          <a:xfrm>
            <a:off x="447967" y="3327532"/>
            <a:ext cx="190568" cy="190568"/>
          </a:xfrm>
          <a:prstGeom prst="rect">
            <a:avLst/>
          </a:prstGeom>
        </p:spPr>
      </p:pic>
      <p:pic>
        <p:nvPicPr>
          <p:cNvPr id="4" name="Picture 3">
            <a:extLst>
              <a:ext uri="{FF2B5EF4-FFF2-40B4-BE49-F238E27FC236}">
                <a16:creationId xmlns:a16="http://schemas.microsoft.com/office/drawing/2014/main" id="{B0F27D1E-F04F-5F4A-C822-A577848BCC6B}"/>
              </a:ext>
            </a:extLst>
          </p:cNvPr>
          <p:cNvPicPr>
            <a:picLocks noChangeAspect="1"/>
          </p:cNvPicPr>
          <p:nvPr/>
        </p:nvPicPr>
        <p:blipFill>
          <a:blip r:embed="rId4"/>
          <a:stretch>
            <a:fillRect/>
          </a:stretch>
        </p:blipFill>
        <p:spPr>
          <a:xfrm>
            <a:off x="447967" y="5533802"/>
            <a:ext cx="190568" cy="190568"/>
          </a:xfrm>
          <a:prstGeom prst="rect">
            <a:avLst/>
          </a:prstGeom>
        </p:spPr>
      </p:pic>
    </p:spTree>
    <p:extLst>
      <p:ext uri="{BB962C8B-B14F-4D97-AF65-F5344CB8AC3E}">
        <p14:creationId xmlns:p14="http://schemas.microsoft.com/office/powerpoint/2010/main" val="42284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1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ppt_x</p:attrName>
                                        </p:attrNameLst>
                                      </p:cBhvr>
                                      <p:tavLst>
                                        <p:tav tm="0">
                                          <p:val>
                                            <p:strVal val="#ppt_x-#ppt_w*1.125000"/>
                                          </p:val>
                                        </p:tav>
                                        <p:tav tm="100000">
                                          <p:val>
                                            <p:strVal val="#ppt_x"/>
                                          </p:val>
                                        </p:tav>
                                      </p:tavLst>
                                    </p:anim>
                                    <p:animEffect transition="in" filter="wipe(right)">
                                      <p:cBhvr>
                                        <p:cTn id="20" dur="500"/>
                                        <p:tgtEl>
                                          <p:spTgt spid="17"/>
                                        </p:tgtEl>
                                      </p:cBhvr>
                                    </p:animEffect>
                                  </p:childTnLst>
                                </p:cTn>
                              </p:par>
                              <p:par>
                                <p:cTn id="21" presetID="12" presetClass="entr" presetSubtype="8"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right)">
                                      <p:cBhvr>
                                        <p:cTn id="24" dur="500"/>
                                        <p:tgtEl>
                                          <p:spTgt spid="26"/>
                                        </p:tgtEl>
                                      </p:cBhvr>
                                    </p:animEffect>
                                  </p:childTnLst>
                                </p:cTn>
                              </p:par>
                              <p:par>
                                <p:cTn id="25" presetID="1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ppt_x</p:attrName>
                                        </p:attrNameLst>
                                      </p:cBhvr>
                                      <p:tavLst>
                                        <p:tav tm="0">
                                          <p:val>
                                            <p:strVal val="#ppt_x-#ppt_w*1.125000"/>
                                          </p:val>
                                        </p:tav>
                                        <p:tav tm="100000">
                                          <p:val>
                                            <p:strVal val="#ppt_x"/>
                                          </p:val>
                                        </p:tav>
                                      </p:tavLst>
                                    </p:anim>
                                    <p:animEffect transition="in" filter="wipe(right)">
                                      <p:cBhvr>
                                        <p:cTn id="28" dur="500"/>
                                        <p:tgtEl>
                                          <p:spTgt spid="2"/>
                                        </p:tgtEl>
                                      </p:cBhvr>
                                    </p:animEffect>
                                  </p:childTnLst>
                                </p:cTn>
                              </p:par>
                              <p:par>
                                <p:cTn id="29" presetID="1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ppt_x</p:attrName>
                                        </p:attrNameLst>
                                      </p:cBhvr>
                                      <p:tavLst>
                                        <p:tav tm="0">
                                          <p:val>
                                            <p:strVal val="#ppt_x-#ppt_w*1.125000"/>
                                          </p:val>
                                        </p:tav>
                                        <p:tav tm="100000">
                                          <p:val>
                                            <p:strVal val="#ppt_x"/>
                                          </p:val>
                                        </p:tav>
                                      </p:tavLst>
                                    </p:anim>
                                    <p:animEffect transition="in" filter="wipe(righ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29924-CD7D-6758-09F9-5828C9CD90EE}"/>
            </a:ext>
          </a:extLst>
        </p:cNvPr>
        <p:cNvGrpSpPr/>
        <p:nvPr/>
      </p:nvGrpSpPr>
      <p:grpSpPr>
        <a:xfrm>
          <a:off x="0" y="0"/>
          <a:ext cx="0" cy="0"/>
          <a:chOff x="0" y="0"/>
          <a:chExt cx="0" cy="0"/>
        </a:xfrm>
      </p:grpSpPr>
      <p:pic>
        <p:nvPicPr>
          <p:cNvPr id="13" name="Google Shape;580;g19581f15e92_0_213">
            <a:extLst>
              <a:ext uri="{FF2B5EF4-FFF2-40B4-BE49-F238E27FC236}">
                <a16:creationId xmlns:a16="http://schemas.microsoft.com/office/drawing/2014/main" id="{20E7AA48-D2F5-3D26-0811-8DA5F0557D85}"/>
              </a:ext>
            </a:extLst>
          </p:cNvPr>
          <p:cNvPicPr preferRelativeResize="0"/>
          <p:nvPr/>
        </p:nvPicPr>
        <p:blipFill rotWithShape="1">
          <a:blip r:embed="rId2">
            <a:alphaModFix/>
          </a:blip>
          <a:srcRect l="-11382" t="-4723" r="44143" b="29502"/>
          <a:stretch/>
        </p:blipFill>
        <p:spPr>
          <a:xfrm>
            <a:off x="8534017" y="2867891"/>
            <a:ext cx="3657984" cy="3998267"/>
          </a:xfrm>
          <a:prstGeom prst="rect">
            <a:avLst/>
          </a:prstGeom>
          <a:noFill/>
          <a:ln>
            <a:noFill/>
          </a:ln>
        </p:spPr>
      </p:pic>
      <p:sp>
        <p:nvSpPr>
          <p:cNvPr id="8" name="Google Shape;483;g19581f15e92_0_316">
            <a:extLst>
              <a:ext uri="{FF2B5EF4-FFF2-40B4-BE49-F238E27FC236}">
                <a16:creationId xmlns:a16="http://schemas.microsoft.com/office/drawing/2014/main" id="{A0F0F67B-B37F-88EE-8872-AE03BF8A0829}"/>
              </a:ext>
            </a:extLst>
          </p:cNvPr>
          <p:cNvSpPr txBox="1">
            <a:spLocks/>
          </p:cNvSpPr>
          <p:nvPr/>
        </p:nvSpPr>
        <p:spPr>
          <a:xfrm>
            <a:off x="11324263" y="6288894"/>
            <a:ext cx="731578" cy="577264"/>
          </a:xfrm>
          <a:prstGeom prst="rect">
            <a:avLst/>
          </a:prstGeom>
          <a:noFill/>
          <a:ln>
            <a:noFill/>
          </a:ln>
        </p:spPr>
        <p:txBody>
          <a:bodyPr spcFirstLastPara="1" wrap="square" lIns="121896" tIns="121896" rIns="121896" bIns="121896"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2000"/>
              <a:buFont typeface="Arial"/>
              <a:buNone/>
              <a:tabLst/>
              <a:defRPr/>
            </a:pPr>
            <a:fld id="{00000000-1234-1234-1234-123412341234}" type="slidenum">
              <a:rPr kumimoji="0" lang="en" sz="600" b="0" i="0" u="none" strike="noStrike" kern="1200" cap="none" spc="0" normalizeH="0" baseline="0" noProof="0">
                <a:ln>
                  <a:noFill/>
                </a:ln>
                <a:solidFill>
                  <a:prstClr val="white"/>
                </a:solidFill>
                <a:effectLst/>
                <a:uLnTx/>
                <a:uFillTx/>
                <a:latin typeface="GHD Moderat" pitchFamily="2" charset="77"/>
                <a:ea typeface="Open Sans Light"/>
                <a:cs typeface="Open Sans Light"/>
                <a:sym typeface="Open Sans"/>
              </a:rPr>
              <a:pPr marL="0" marR="0" lvl="0" indent="0" algn="r" defTabSz="914400" rtl="0" eaLnBrk="1" fontAlgn="auto" latinLnBrk="0" hangingPunct="1">
                <a:lnSpc>
                  <a:spcPct val="100000"/>
                </a:lnSpc>
                <a:spcBef>
                  <a:spcPts val="0"/>
                </a:spcBef>
                <a:spcAft>
                  <a:spcPts val="0"/>
                </a:spcAft>
                <a:buClr>
                  <a:srgbClr val="000000"/>
                </a:buClr>
                <a:buSzPts val="2000"/>
                <a:buFont typeface="Arial"/>
                <a:buNone/>
                <a:tabLst/>
                <a:defRPr/>
              </a:pPr>
              <a:t>13</a:t>
            </a:fld>
            <a:endParaRPr kumimoji="0" lang="en" sz="600" b="0" i="0" u="none" strike="noStrike" kern="1200" cap="none" spc="0" normalizeH="0" baseline="0" noProof="0">
              <a:ln>
                <a:noFill/>
              </a:ln>
              <a:solidFill>
                <a:prstClr val="white"/>
              </a:solidFill>
              <a:effectLst/>
              <a:uLnTx/>
              <a:uFillTx/>
              <a:latin typeface="GHD Moderat" pitchFamily="2" charset="77"/>
              <a:ea typeface="Open Sans Light"/>
              <a:cs typeface="Open Sans Light"/>
              <a:sym typeface="Open Sans"/>
            </a:endParaRPr>
          </a:p>
        </p:txBody>
      </p:sp>
      <p:sp>
        <p:nvSpPr>
          <p:cNvPr id="12" name="TextBox 11">
            <a:extLst>
              <a:ext uri="{FF2B5EF4-FFF2-40B4-BE49-F238E27FC236}">
                <a16:creationId xmlns:a16="http://schemas.microsoft.com/office/drawing/2014/main" id="{1E4E3419-FBC8-AFD4-719F-4947B612BB7F}"/>
              </a:ext>
            </a:extLst>
          </p:cNvPr>
          <p:cNvSpPr txBox="1"/>
          <p:nvPr/>
        </p:nvSpPr>
        <p:spPr>
          <a:xfrm>
            <a:off x="1124900" y="1355666"/>
            <a:ext cx="8723592" cy="241841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Pts val="4800"/>
              <a:buFontTx/>
              <a:buNone/>
              <a:tabLst/>
              <a:defRPr/>
            </a:pPr>
            <a:endParaRPr kumimoji="0" lang="en-CA" sz="3599" b="1" i="0" u="none" strike="noStrike" kern="1200" cap="none" spc="0" normalizeH="0" baseline="0" noProof="0" dirty="0">
              <a:ln>
                <a:noFill/>
              </a:ln>
              <a:solidFill>
                <a:srgbClr val="FF0055"/>
              </a:solidFill>
              <a:effectLst/>
              <a:uLnTx/>
              <a:uFillTx/>
              <a:latin typeface="GHD Moderat Black" pitchFamily="2" charset="77"/>
              <a:ea typeface="+mn-ea"/>
              <a:cs typeface="+mn-cs"/>
            </a:endParaRPr>
          </a:p>
          <a:p>
            <a:pPr marL="0" marR="0" lvl="0" indent="0" algn="l" defTabSz="914400" rtl="0" eaLnBrk="1" fontAlgn="auto" latinLnBrk="0" hangingPunct="1">
              <a:lnSpc>
                <a:spcPct val="90000"/>
              </a:lnSpc>
              <a:spcBef>
                <a:spcPts val="0"/>
              </a:spcBef>
              <a:spcAft>
                <a:spcPts val="0"/>
              </a:spcAft>
              <a:buClrTx/>
              <a:buSzPts val="4800"/>
              <a:buFontTx/>
              <a:buNone/>
              <a:tabLst/>
              <a:defRPr/>
            </a:pPr>
            <a:r>
              <a:rPr kumimoji="0" lang="en-CA" sz="5398" b="1" i="0" u="none" strike="noStrike" kern="1200" cap="none" spc="0" normalizeH="0" baseline="0" noProof="0" dirty="0">
                <a:ln>
                  <a:noFill/>
                </a:ln>
                <a:solidFill>
                  <a:prstClr val="white"/>
                </a:solidFill>
                <a:effectLst/>
                <a:uLnTx/>
                <a:uFillTx/>
                <a:latin typeface="GHD Moderat Black" pitchFamily="2" charset="77"/>
                <a:ea typeface="+mn-ea"/>
                <a:cs typeface="+mn-cs"/>
              </a:rPr>
              <a:t>Demo: News Redesign and News Premium</a:t>
            </a:r>
            <a:endParaRPr kumimoji="0" lang="en-US" sz="5398" b="1" i="0" u="none" strike="noStrike" kern="1200" cap="none" spc="0" normalizeH="0" baseline="0" noProof="0" dirty="0">
              <a:ln>
                <a:noFill/>
              </a:ln>
              <a:solidFill>
                <a:srgbClr val="FFB303"/>
              </a:solidFill>
              <a:effectLst/>
              <a:uLnTx/>
              <a:uFillTx/>
              <a:latin typeface="GHD Moderat Black" pitchFamily="2" charset="77"/>
              <a:ea typeface="+mn-ea"/>
              <a:cs typeface="+mn-cs"/>
            </a:endParaRPr>
          </a:p>
        </p:txBody>
      </p:sp>
      <p:sp>
        <p:nvSpPr>
          <p:cNvPr id="2" name="Google Shape;480;g19581f15e92_0_316">
            <a:extLst>
              <a:ext uri="{FF2B5EF4-FFF2-40B4-BE49-F238E27FC236}">
                <a16:creationId xmlns:a16="http://schemas.microsoft.com/office/drawing/2014/main" id="{B2A6F45A-7639-BD83-86AD-426C63E8E603}"/>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solidFill>
                  <a:prstClr val="white"/>
                </a:solidFill>
                <a:latin typeface="GHD Moderat" pitchFamily="2" charset="77"/>
                <a:ea typeface="Open Sans Light"/>
                <a:cs typeface="Open Sans Light"/>
                <a:sym typeface="Open Sans"/>
              </a:rPr>
              <a:t>CMS 1.9 Demo for IMS | November 2025</a:t>
            </a:r>
          </a:p>
        </p:txBody>
      </p:sp>
      <p:pic>
        <p:nvPicPr>
          <p:cNvPr id="3" name="Picture 2">
            <a:extLst>
              <a:ext uri="{FF2B5EF4-FFF2-40B4-BE49-F238E27FC236}">
                <a16:creationId xmlns:a16="http://schemas.microsoft.com/office/drawing/2014/main" id="{FA186192-B55E-AB5F-276D-A7C840359EA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96343" y="6425130"/>
            <a:ext cx="449180" cy="284410"/>
          </a:xfrm>
          <a:prstGeom prst="rect">
            <a:avLst/>
          </a:prstGeom>
        </p:spPr>
      </p:pic>
    </p:spTree>
    <p:extLst>
      <p:ext uri="{BB962C8B-B14F-4D97-AF65-F5344CB8AC3E}">
        <p14:creationId xmlns:p14="http://schemas.microsoft.com/office/powerpoint/2010/main" val="160648212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216F5-D8FF-C138-6E90-71BB4FC8BAE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7D00B1D-FDC3-63E8-128C-748240C8C81B}"/>
              </a:ext>
            </a:extLst>
          </p:cNvPr>
          <p:cNvSpPr/>
          <p:nvPr/>
        </p:nvSpPr>
        <p:spPr>
          <a:xfrm>
            <a:off x="6096000" y="951905"/>
            <a:ext cx="6096000" cy="5906095"/>
          </a:xfrm>
          <a:prstGeom prst="rect">
            <a:avLst/>
          </a:prstGeom>
          <a:solidFill>
            <a:srgbClr val="E3E1E4">
              <a:alpha val="268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sz="623">
              <a:latin typeface="GHD Moderat" panose="00000500000000000000" pitchFamily="50" charset="0"/>
            </a:endParaRPr>
          </a:p>
        </p:txBody>
      </p:sp>
      <p:sp>
        <p:nvSpPr>
          <p:cNvPr id="52" name="Google Shape;480;g19581f15e92_0_316">
            <a:extLst>
              <a:ext uri="{FF2B5EF4-FFF2-40B4-BE49-F238E27FC236}">
                <a16:creationId xmlns:a16="http://schemas.microsoft.com/office/drawing/2014/main" id="{13D429EE-8878-78C7-995E-BF8F32D41A4D}"/>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lvl="0">
              <a:defRPr/>
            </a:pPr>
            <a:r>
              <a:rPr lang="en-US" sz="4000" dirty="0">
                <a:solidFill>
                  <a:schemeClr val="tx1"/>
                </a:solidFill>
                <a:latin typeface="GHD Moderat Black"/>
              </a:rPr>
              <a:t>Find Pages </a:t>
            </a:r>
            <a:r>
              <a:rPr lang="en-US" sz="4000" dirty="0">
                <a:solidFill>
                  <a:srgbClr val="15BEF0"/>
                </a:solidFill>
                <a:latin typeface="GHD Moderat Black"/>
              </a:rPr>
              <a:t>Faster</a:t>
            </a:r>
            <a:r>
              <a:rPr lang="en-US" sz="4000" dirty="0">
                <a:solidFill>
                  <a:schemeClr val="tx1"/>
                </a:solidFill>
                <a:latin typeface="GHD Moderat Black"/>
              </a:rPr>
              <a:t> in the Backoffice</a:t>
            </a:r>
            <a:endParaRPr lang="en-US" sz="4000" dirty="0">
              <a:solidFill>
                <a:srgbClr val="15BEF0"/>
              </a:solidFill>
              <a:latin typeface="GHD Moderat Black"/>
            </a:endParaRPr>
          </a:p>
        </p:txBody>
      </p:sp>
      <p:sp>
        <p:nvSpPr>
          <p:cNvPr id="3" name="TextBox 2">
            <a:extLst>
              <a:ext uri="{FF2B5EF4-FFF2-40B4-BE49-F238E27FC236}">
                <a16:creationId xmlns:a16="http://schemas.microsoft.com/office/drawing/2014/main" id="{51849852-1C12-2784-7C7E-F8CB4D9313A2}"/>
              </a:ext>
            </a:extLst>
          </p:cNvPr>
          <p:cNvSpPr txBox="1"/>
          <p:nvPr/>
        </p:nvSpPr>
        <p:spPr>
          <a:xfrm>
            <a:off x="645523" y="1037308"/>
            <a:ext cx="516472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This CMS release added a new meta tag element on the </a:t>
            </a:r>
            <a:r>
              <a:rPr kumimoji="0" lang="en-US" sz="1800" b="0" i="0" u="none" strike="noStrike" kern="1200" cap="none" spc="0" normalizeH="0" baseline="0" noProof="0" dirty="0" err="1">
                <a:ln>
                  <a:noFill/>
                </a:ln>
                <a:solidFill>
                  <a:prstClr val="black"/>
                </a:solidFill>
                <a:effectLst/>
                <a:uLnTx/>
                <a:uFillTx/>
                <a:latin typeface="GHD Moderat"/>
                <a:ea typeface="Verdana"/>
                <a:cs typeface="+mn-cs"/>
              </a:rPr>
              <a:t>fronte</a:t>
            </a:r>
            <a:r>
              <a:rPr lang="en-US" dirty="0" err="1">
                <a:solidFill>
                  <a:prstClr val="black"/>
                </a:solidFill>
                <a:latin typeface="GHD Moderat"/>
                <a:ea typeface="Verdana"/>
              </a:rPr>
              <a:t>nd</a:t>
            </a:r>
            <a:r>
              <a:rPr lang="en-US" dirty="0">
                <a:solidFill>
                  <a:prstClr val="black"/>
                </a:solidFill>
                <a:latin typeface="GHD Moderat"/>
                <a:ea typeface="Verdana"/>
              </a:rPr>
              <a:t> of all pages on the website called “</a:t>
            </a:r>
            <a:r>
              <a:rPr lang="en-US" dirty="0" err="1">
                <a:solidFill>
                  <a:prstClr val="black"/>
                </a:solidFill>
                <a:latin typeface="GHD Moderat"/>
                <a:ea typeface="Verdana"/>
              </a:rPr>
              <a:t>pageID</a:t>
            </a:r>
            <a:r>
              <a:rPr lang="en-US" dirty="0">
                <a:solidFill>
                  <a:prstClr val="black"/>
                </a:solidFill>
                <a:latin typeface="GHD Moderat"/>
                <a:ea typeface="Verdan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This page ID can be used to find the page in the Backoffice by changing the URL, rather than having to hunt through the Content tree or search for the page manually.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For example, the homepage may have a “</a:t>
            </a:r>
            <a:r>
              <a:rPr lang="en-US" dirty="0" err="1">
                <a:solidFill>
                  <a:prstClr val="black"/>
                </a:solidFill>
                <a:latin typeface="GHD Moderat"/>
                <a:ea typeface="Verdana"/>
              </a:rPr>
              <a:t>pageID</a:t>
            </a:r>
            <a:r>
              <a:rPr lang="en-US" dirty="0">
                <a:solidFill>
                  <a:prstClr val="black"/>
                </a:solidFill>
                <a:latin typeface="GHD Moderat"/>
                <a:ea typeface="Verdana"/>
              </a:rPr>
              <a:t>” of 1425, which we can use to construct the Backoffice URL of the page, which looks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lvl="0">
              <a:defRPr/>
            </a:pPr>
            <a:r>
              <a:rPr lang="en-US" dirty="0">
                <a:solidFill>
                  <a:prstClr val="black"/>
                </a:solidFill>
                <a:latin typeface="GHD Moderat"/>
                <a:ea typeface="Verdana"/>
              </a:rPr>
              <a:t>https://www.govstack.com/umbraco#/content/content/edit/1425?mculture=en-US</a:t>
            </a:r>
          </a:p>
        </p:txBody>
      </p:sp>
      <p:sp>
        <p:nvSpPr>
          <p:cNvPr id="11" name="Google Shape;480;g19581f15e92_0_316">
            <a:extLst>
              <a:ext uri="{FF2B5EF4-FFF2-40B4-BE49-F238E27FC236}">
                <a16:creationId xmlns:a16="http://schemas.microsoft.com/office/drawing/2014/main" id="{6852A3B8-84FF-2A41-236A-F6F4891FB66D}"/>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93B84050-1B26-8C4B-B28E-7367D6BFACD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7CA28959-DB67-898C-EBEA-88B70C5C7329}"/>
              </a:ext>
            </a:extLst>
          </p:cNvPr>
          <p:cNvPicPr>
            <a:picLocks noChangeAspect="1"/>
          </p:cNvPicPr>
          <p:nvPr/>
        </p:nvPicPr>
        <p:blipFill>
          <a:blip r:embed="rId4"/>
          <a:stretch>
            <a:fillRect/>
          </a:stretch>
        </p:blipFill>
        <p:spPr>
          <a:xfrm>
            <a:off x="447967" y="1128732"/>
            <a:ext cx="190568" cy="190568"/>
          </a:xfrm>
          <a:prstGeom prst="rect">
            <a:avLst/>
          </a:prstGeom>
        </p:spPr>
      </p:pic>
      <p:pic>
        <p:nvPicPr>
          <p:cNvPr id="15" name="Picture 14">
            <a:extLst>
              <a:ext uri="{FF2B5EF4-FFF2-40B4-BE49-F238E27FC236}">
                <a16:creationId xmlns:a16="http://schemas.microsoft.com/office/drawing/2014/main" id="{85560256-FA4D-BE4E-A140-FA89043736F0}"/>
              </a:ext>
            </a:extLst>
          </p:cNvPr>
          <p:cNvPicPr>
            <a:picLocks noChangeAspect="1"/>
          </p:cNvPicPr>
          <p:nvPr/>
        </p:nvPicPr>
        <p:blipFill>
          <a:blip r:embed="rId4"/>
          <a:stretch>
            <a:fillRect/>
          </a:stretch>
        </p:blipFill>
        <p:spPr>
          <a:xfrm>
            <a:off x="447967" y="2239080"/>
            <a:ext cx="190568" cy="190568"/>
          </a:xfrm>
          <a:prstGeom prst="rect">
            <a:avLst/>
          </a:prstGeom>
        </p:spPr>
      </p:pic>
      <p:pic>
        <p:nvPicPr>
          <p:cNvPr id="16" name="Picture 15">
            <a:extLst>
              <a:ext uri="{FF2B5EF4-FFF2-40B4-BE49-F238E27FC236}">
                <a16:creationId xmlns:a16="http://schemas.microsoft.com/office/drawing/2014/main" id="{0291F070-B727-317B-1675-280DA8A82511}"/>
              </a:ext>
            </a:extLst>
          </p:cNvPr>
          <p:cNvPicPr>
            <a:picLocks noChangeAspect="1"/>
          </p:cNvPicPr>
          <p:nvPr/>
        </p:nvPicPr>
        <p:blipFill>
          <a:blip r:embed="rId4"/>
          <a:stretch>
            <a:fillRect/>
          </a:stretch>
        </p:blipFill>
        <p:spPr>
          <a:xfrm>
            <a:off x="454955" y="3600104"/>
            <a:ext cx="190568" cy="190568"/>
          </a:xfrm>
          <a:prstGeom prst="rect">
            <a:avLst/>
          </a:prstGeom>
        </p:spPr>
      </p:pic>
      <p:pic>
        <p:nvPicPr>
          <p:cNvPr id="4" name="Picture 3">
            <a:extLst>
              <a:ext uri="{FF2B5EF4-FFF2-40B4-BE49-F238E27FC236}">
                <a16:creationId xmlns:a16="http://schemas.microsoft.com/office/drawing/2014/main" id="{148B23B2-34E6-DDE7-EA1A-4FD9ADB8CC3F}"/>
              </a:ext>
            </a:extLst>
          </p:cNvPr>
          <p:cNvPicPr>
            <a:picLocks noChangeAspect="1"/>
          </p:cNvPicPr>
          <p:nvPr/>
        </p:nvPicPr>
        <p:blipFill>
          <a:blip r:embed="rId4"/>
          <a:stretch>
            <a:fillRect/>
          </a:stretch>
        </p:blipFill>
        <p:spPr>
          <a:xfrm>
            <a:off x="447967" y="4982563"/>
            <a:ext cx="190568" cy="190568"/>
          </a:xfrm>
          <a:prstGeom prst="rect">
            <a:avLst/>
          </a:prstGeom>
        </p:spPr>
      </p:pic>
      <p:pic>
        <p:nvPicPr>
          <p:cNvPr id="13" name="Picture 12">
            <a:extLst>
              <a:ext uri="{FF2B5EF4-FFF2-40B4-BE49-F238E27FC236}">
                <a16:creationId xmlns:a16="http://schemas.microsoft.com/office/drawing/2014/main" id="{2FB9EA33-E75C-6EE6-ABA9-93AF304E8EFE}"/>
              </a:ext>
            </a:extLst>
          </p:cNvPr>
          <p:cNvPicPr>
            <a:picLocks noChangeAspect="1"/>
          </p:cNvPicPr>
          <p:nvPr/>
        </p:nvPicPr>
        <p:blipFill>
          <a:blip r:embed="rId5"/>
          <a:srcRect r="43862"/>
          <a:stretch>
            <a:fillRect/>
          </a:stretch>
        </p:blipFill>
        <p:spPr>
          <a:xfrm>
            <a:off x="6313381" y="1530660"/>
            <a:ext cx="5878619" cy="4754405"/>
          </a:xfrm>
          <a:prstGeom prst="rect">
            <a:avLst/>
          </a:prstGeom>
        </p:spPr>
      </p:pic>
    </p:spTree>
    <p:extLst>
      <p:ext uri="{BB962C8B-B14F-4D97-AF65-F5344CB8AC3E}">
        <p14:creationId xmlns:p14="http://schemas.microsoft.com/office/powerpoint/2010/main" val="150513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1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BAF1A-F135-1377-EA6E-D47DEA28F1AB}"/>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A87D56B2-D672-0BE9-767B-B5B537DAF0DF}"/>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chemeClr val="tx1"/>
                </a:solidFill>
                <a:effectLst/>
                <a:uLnTx/>
                <a:uFillTx/>
                <a:latin typeface="GHD Moderat Black"/>
                <a:ea typeface="Open Sans ExtraBold"/>
                <a:cs typeface="Open Sans ExtraBold"/>
              </a:rPr>
              <a:t>Other </a:t>
            </a:r>
            <a:r>
              <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rPr>
              <a:t>Updates</a:t>
            </a:r>
          </a:p>
        </p:txBody>
      </p:sp>
      <p:sp>
        <p:nvSpPr>
          <p:cNvPr id="3" name="TextBox 2">
            <a:extLst>
              <a:ext uri="{FF2B5EF4-FFF2-40B4-BE49-F238E27FC236}">
                <a16:creationId xmlns:a16="http://schemas.microsoft.com/office/drawing/2014/main" id="{E12B7470-909C-C1AD-E063-282298C92B1D}"/>
              </a:ext>
            </a:extLst>
          </p:cNvPr>
          <p:cNvSpPr txBox="1"/>
          <p:nvPr/>
        </p:nvSpPr>
        <p:spPr>
          <a:xfrm>
            <a:off x="645523" y="1037308"/>
            <a:ext cx="1109851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Many Backoffice UI improvements have been implemented to make content easier to find and work with. Most content tree items have new icons and </a:t>
            </a:r>
            <a:r>
              <a:rPr lang="en-US" dirty="0" err="1">
                <a:solidFill>
                  <a:prstClr val="black"/>
                </a:solidFill>
                <a:latin typeface="GHD Moderat"/>
                <a:ea typeface="Verdana"/>
              </a:rPr>
              <a:t>colours</a:t>
            </a:r>
            <a:r>
              <a:rPr lang="en-US" dirty="0">
                <a:solidFill>
                  <a:prstClr val="black"/>
                </a:solidFill>
                <a:latin typeface="GHD Moderat"/>
                <a:ea typeface="Verdana"/>
              </a:rPr>
              <a:t>, and most components use a larger editor overlay.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Many properties have been renamed with better labels and descriptions to improve their clarity.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The “Outbound Link” item has been renamed to “Menu Link” and can now be hidden from the site’s navigation and default built-in </a:t>
            </a:r>
            <a:r>
              <a:rPr lang="en-US" dirty="0" err="1">
                <a:solidFill>
                  <a:prstClr val="black"/>
                </a:solidFill>
                <a:latin typeface="GHD Moderat"/>
                <a:ea typeface="Verdana"/>
              </a:rPr>
              <a:t>Govstack</a:t>
            </a:r>
            <a:r>
              <a:rPr lang="en-US" dirty="0">
                <a:solidFill>
                  <a:prstClr val="black"/>
                </a:solidFill>
                <a:latin typeface="GHD Moderat"/>
                <a:ea typeface="Verdana"/>
              </a:rPr>
              <a:t> site 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The “Culture and Hostnames” action has been removed for clients to avoid clients breaking their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Listings of Media and Members now show more information at-a-glance. For example, Media tables now show the file type, file size, and alternative text of items. Members lists now show 100 items instead of 10, and indicates whether a member is approved and the last time they logged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Global nodes (</a:t>
            </a:r>
            <a:r>
              <a:rPr lang="en-US" dirty="0" err="1">
                <a:solidFill>
                  <a:prstClr val="black"/>
                </a:solidFill>
                <a:latin typeface="GHD Moderat"/>
                <a:ea typeface="Verdana"/>
              </a:rPr>
              <a:t>a.k.a</a:t>
            </a:r>
            <a:r>
              <a:rPr lang="en-US" dirty="0">
                <a:solidFill>
                  <a:prstClr val="black"/>
                </a:solidFill>
                <a:latin typeface="GHD Moderat"/>
                <a:ea typeface="Verdana"/>
              </a:rPr>
              <a:t> “Subsites”) can now be applied to more places in the CMS, such as Media Manager pages, News Posts, Business Directories, Parks &amp; Facilities listings, and Parser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Images in the Business Directory and Parks &amp; Facilities pages now have configurable sizes, and no longer require exact dimensions on upload.</a:t>
            </a:r>
          </a:p>
        </p:txBody>
      </p:sp>
      <p:sp>
        <p:nvSpPr>
          <p:cNvPr id="11" name="Google Shape;480;g19581f15e92_0_316">
            <a:extLst>
              <a:ext uri="{FF2B5EF4-FFF2-40B4-BE49-F238E27FC236}">
                <a16:creationId xmlns:a16="http://schemas.microsoft.com/office/drawing/2014/main" id="{ECCF1510-091E-AC3E-1439-9ED0E6279C7C}"/>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3453A1F1-D62C-84E2-33E0-9BABB54AD44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FC3EDD1E-1835-64DB-96AD-39BB464A20BC}"/>
              </a:ext>
            </a:extLst>
          </p:cNvPr>
          <p:cNvPicPr>
            <a:picLocks noChangeAspect="1"/>
          </p:cNvPicPr>
          <p:nvPr/>
        </p:nvPicPr>
        <p:blipFill>
          <a:blip r:embed="rId4"/>
          <a:stretch>
            <a:fillRect/>
          </a:stretch>
        </p:blipFill>
        <p:spPr>
          <a:xfrm>
            <a:off x="447967" y="1128732"/>
            <a:ext cx="190568" cy="190568"/>
          </a:xfrm>
          <a:prstGeom prst="rect">
            <a:avLst/>
          </a:prstGeom>
        </p:spPr>
      </p:pic>
      <p:pic>
        <p:nvPicPr>
          <p:cNvPr id="16" name="Picture 15">
            <a:extLst>
              <a:ext uri="{FF2B5EF4-FFF2-40B4-BE49-F238E27FC236}">
                <a16:creationId xmlns:a16="http://schemas.microsoft.com/office/drawing/2014/main" id="{2462964C-3CC7-6A19-76A1-FEB6100C1AD6}"/>
              </a:ext>
            </a:extLst>
          </p:cNvPr>
          <p:cNvPicPr>
            <a:picLocks noChangeAspect="1"/>
          </p:cNvPicPr>
          <p:nvPr/>
        </p:nvPicPr>
        <p:blipFill>
          <a:blip r:embed="rId4"/>
          <a:stretch>
            <a:fillRect/>
          </a:stretch>
        </p:blipFill>
        <p:spPr>
          <a:xfrm>
            <a:off x="447967" y="2531488"/>
            <a:ext cx="190568" cy="190568"/>
          </a:xfrm>
          <a:prstGeom prst="rect">
            <a:avLst/>
          </a:prstGeom>
        </p:spPr>
      </p:pic>
      <p:pic>
        <p:nvPicPr>
          <p:cNvPr id="17" name="Picture 16">
            <a:extLst>
              <a:ext uri="{FF2B5EF4-FFF2-40B4-BE49-F238E27FC236}">
                <a16:creationId xmlns:a16="http://schemas.microsoft.com/office/drawing/2014/main" id="{74A823D1-7B53-3F9D-A082-CB60A341A3E1}"/>
              </a:ext>
            </a:extLst>
          </p:cNvPr>
          <p:cNvPicPr>
            <a:picLocks noChangeAspect="1"/>
          </p:cNvPicPr>
          <p:nvPr/>
        </p:nvPicPr>
        <p:blipFill>
          <a:blip r:embed="rId4"/>
          <a:stretch>
            <a:fillRect/>
          </a:stretch>
        </p:blipFill>
        <p:spPr>
          <a:xfrm>
            <a:off x="447967" y="3865756"/>
            <a:ext cx="190568" cy="190568"/>
          </a:xfrm>
          <a:prstGeom prst="rect">
            <a:avLst/>
          </a:prstGeom>
        </p:spPr>
      </p:pic>
      <p:pic>
        <p:nvPicPr>
          <p:cNvPr id="26" name="Picture 25">
            <a:extLst>
              <a:ext uri="{FF2B5EF4-FFF2-40B4-BE49-F238E27FC236}">
                <a16:creationId xmlns:a16="http://schemas.microsoft.com/office/drawing/2014/main" id="{F88CF319-DD18-410A-FB2C-A2DCFDBE0E0B}"/>
              </a:ext>
            </a:extLst>
          </p:cNvPr>
          <p:cNvPicPr>
            <a:picLocks noChangeAspect="1"/>
          </p:cNvPicPr>
          <p:nvPr/>
        </p:nvPicPr>
        <p:blipFill>
          <a:blip r:embed="rId4"/>
          <a:stretch>
            <a:fillRect/>
          </a:stretch>
        </p:blipFill>
        <p:spPr>
          <a:xfrm>
            <a:off x="447967" y="4967545"/>
            <a:ext cx="190568" cy="190568"/>
          </a:xfrm>
          <a:prstGeom prst="rect">
            <a:avLst/>
          </a:prstGeom>
        </p:spPr>
      </p:pic>
      <p:pic>
        <p:nvPicPr>
          <p:cNvPr id="2" name="Picture 1">
            <a:extLst>
              <a:ext uri="{FF2B5EF4-FFF2-40B4-BE49-F238E27FC236}">
                <a16:creationId xmlns:a16="http://schemas.microsoft.com/office/drawing/2014/main" id="{52AF260C-8011-7F8E-4B25-77AD72C0B5C5}"/>
              </a:ext>
            </a:extLst>
          </p:cNvPr>
          <p:cNvPicPr>
            <a:picLocks noChangeAspect="1"/>
          </p:cNvPicPr>
          <p:nvPr/>
        </p:nvPicPr>
        <p:blipFill>
          <a:blip r:embed="rId4"/>
          <a:stretch>
            <a:fillRect/>
          </a:stretch>
        </p:blipFill>
        <p:spPr>
          <a:xfrm>
            <a:off x="447967" y="3327532"/>
            <a:ext cx="190568" cy="190568"/>
          </a:xfrm>
          <a:prstGeom prst="rect">
            <a:avLst/>
          </a:prstGeom>
        </p:spPr>
      </p:pic>
      <p:pic>
        <p:nvPicPr>
          <p:cNvPr id="4" name="Picture 3">
            <a:extLst>
              <a:ext uri="{FF2B5EF4-FFF2-40B4-BE49-F238E27FC236}">
                <a16:creationId xmlns:a16="http://schemas.microsoft.com/office/drawing/2014/main" id="{1E9C0E30-A1CF-048A-AD81-770A34E212E0}"/>
              </a:ext>
            </a:extLst>
          </p:cNvPr>
          <p:cNvPicPr>
            <a:picLocks noChangeAspect="1"/>
          </p:cNvPicPr>
          <p:nvPr/>
        </p:nvPicPr>
        <p:blipFill>
          <a:blip r:embed="rId4"/>
          <a:stretch>
            <a:fillRect/>
          </a:stretch>
        </p:blipFill>
        <p:spPr>
          <a:xfrm>
            <a:off x="447967" y="1965231"/>
            <a:ext cx="190568" cy="190568"/>
          </a:xfrm>
          <a:prstGeom prst="rect">
            <a:avLst/>
          </a:prstGeom>
        </p:spPr>
      </p:pic>
      <p:pic>
        <p:nvPicPr>
          <p:cNvPr id="5" name="Picture 4">
            <a:extLst>
              <a:ext uri="{FF2B5EF4-FFF2-40B4-BE49-F238E27FC236}">
                <a16:creationId xmlns:a16="http://schemas.microsoft.com/office/drawing/2014/main" id="{0037C5F6-D265-22B5-9330-D22C453B579D}"/>
              </a:ext>
            </a:extLst>
          </p:cNvPr>
          <p:cNvPicPr>
            <a:picLocks noChangeAspect="1"/>
          </p:cNvPicPr>
          <p:nvPr/>
        </p:nvPicPr>
        <p:blipFill>
          <a:blip r:embed="rId4"/>
          <a:stretch>
            <a:fillRect/>
          </a:stretch>
        </p:blipFill>
        <p:spPr>
          <a:xfrm>
            <a:off x="447967" y="5791622"/>
            <a:ext cx="190568" cy="190568"/>
          </a:xfrm>
          <a:prstGeom prst="rect">
            <a:avLst/>
          </a:prstGeom>
        </p:spPr>
      </p:pic>
    </p:spTree>
    <p:extLst>
      <p:ext uri="{BB962C8B-B14F-4D97-AF65-F5344CB8AC3E}">
        <p14:creationId xmlns:p14="http://schemas.microsoft.com/office/powerpoint/2010/main" val="335971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par>
                                <p:cTn id="13" presetID="1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ppt_x</p:attrName>
                                        </p:attrNameLst>
                                      </p:cBhvr>
                                      <p:tavLst>
                                        <p:tav tm="0">
                                          <p:val>
                                            <p:strVal val="#ppt_x-#ppt_w*1.125000"/>
                                          </p:val>
                                        </p:tav>
                                        <p:tav tm="100000">
                                          <p:val>
                                            <p:strVal val="#ppt_x"/>
                                          </p:val>
                                        </p:tav>
                                      </p:tavLst>
                                    </p:anim>
                                    <p:animEffect transition="in" filter="wipe(right)">
                                      <p:cBhvr>
                                        <p:cTn id="20" dur="500"/>
                                        <p:tgtEl>
                                          <p:spTgt spid="26"/>
                                        </p:tgtEl>
                                      </p:cBhvr>
                                    </p:animEffect>
                                  </p:childTnLst>
                                </p:cTn>
                              </p:par>
                              <p:par>
                                <p:cTn id="21" presetID="1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right)">
                                      <p:cBhvr>
                                        <p:cTn id="24" dur="500"/>
                                        <p:tgtEl>
                                          <p:spTgt spid="2"/>
                                        </p:tgtEl>
                                      </p:cBhvr>
                                    </p:animEffect>
                                  </p:childTnLst>
                                </p:cTn>
                              </p:par>
                              <p:par>
                                <p:cTn id="25" presetID="1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par>
                                <p:cTn id="29" presetID="12" presetClass="entr" presetSubtype="8"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ppt_x</p:attrName>
                                        </p:attrNameLst>
                                      </p:cBhvr>
                                      <p:tavLst>
                                        <p:tav tm="0">
                                          <p:val>
                                            <p:strVal val="#ppt_x-#ppt_w*1.125000"/>
                                          </p:val>
                                        </p:tav>
                                        <p:tav tm="100000">
                                          <p:val>
                                            <p:strVal val="#ppt_x"/>
                                          </p:val>
                                        </p:tav>
                                      </p:tavLst>
                                    </p:anim>
                                    <p:animEffect transition="in" filter="wipe(righ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3903B-FC5F-8800-4FDE-83AC5561793E}"/>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3B3AF5C6-425D-2B47-40C0-1D7CBF175B44}"/>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chemeClr val="tx1"/>
                </a:solidFill>
                <a:effectLst/>
                <a:uLnTx/>
                <a:uFillTx/>
                <a:latin typeface="GHD Moderat Black"/>
                <a:ea typeface="Open Sans ExtraBold"/>
                <a:cs typeface="Open Sans ExtraBold"/>
              </a:rPr>
              <a:t>Production Issue and Bug </a:t>
            </a:r>
            <a:r>
              <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rPr>
              <a:t>Fixes</a:t>
            </a:r>
          </a:p>
        </p:txBody>
      </p:sp>
      <p:sp>
        <p:nvSpPr>
          <p:cNvPr id="3" name="TextBox 2">
            <a:extLst>
              <a:ext uri="{FF2B5EF4-FFF2-40B4-BE49-F238E27FC236}">
                <a16:creationId xmlns:a16="http://schemas.microsoft.com/office/drawing/2014/main" id="{E34DAE0B-ACBA-C8E2-ECA2-F646337359B5}"/>
              </a:ext>
            </a:extLst>
          </p:cNvPr>
          <p:cNvSpPr txBox="1"/>
          <p:nvPr/>
        </p:nvSpPr>
        <p:spPr>
          <a:xfrm>
            <a:off x="645523" y="1037308"/>
            <a:ext cx="1109851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dirty="0">
                <a:solidFill>
                  <a:prstClr val="black"/>
                </a:solidFill>
                <a:latin typeface="GHD Moderat"/>
                <a:ea typeface="Verdana"/>
              </a:rPr>
              <a:t>All remaining unsupported properties have been removed, such as the “Shop” tab in the Global node.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News post subscriber notifications now fall back to the name of the post for the ##HEADING## token rather than requiring the Summary “Heading” to be filled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a:defRPr/>
            </a:pPr>
            <a:r>
              <a:rPr lang="en-US" dirty="0">
                <a:solidFill>
                  <a:prstClr val="black"/>
                </a:solidFill>
                <a:latin typeface="GHD Moderat"/>
                <a:ea typeface="Verdana"/>
              </a:rPr>
              <a:t>The “Subscription Messaging” email template social media icons are no longer broken images in the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Image sizing and stretching issues with Text/Image overlays and Banners components has been fixed.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The Text/Icon component’s different icon positions now reflect the chosen icon size correctly, functions with raster images such as PNGs and JPGs, and can now be used in the footer.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Fixed an issue with Calendar Feed images colliding with event details on mobile.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The Calendar Feed component now shows ampersands correctly in the feed.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The News Feed ticker now displays correctly and can be used in more areas of the site, like the footer.</a:t>
            </a:r>
          </a:p>
        </p:txBody>
      </p:sp>
      <p:sp>
        <p:nvSpPr>
          <p:cNvPr id="11" name="Google Shape;480;g19581f15e92_0_316">
            <a:extLst>
              <a:ext uri="{FF2B5EF4-FFF2-40B4-BE49-F238E27FC236}">
                <a16:creationId xmlns:a16="http://schemas.microsoft.com/office/drawing/2014/main" id="{D94D9DDD-8018-8391-B145-DB60184BC2CA}"/>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FB6DD945-1547-1FF6-EC6E-775522E3603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3F6CFD13-4EC8-A4FA-D833-2FC70B73372C}"/>
              </a:ext>
            </a:extLst>
          </p:cNvPr>
          <p:cNvPicPr>
            <a:picLocks noChangeAspect="1"/>
          </p:cNvPicPr>
          <p:nvPr/>
        </p:nvPicPr>
        <p:blipFill>
          <a:blip r:embed="rId4"/>
          <a:stretch>
            <a:fillRect/>
          </a:stretch>
        </p:blipFill>
        <p:spPr>
          <a:xfrm>
            <a:off x="447967" y="1128732"/>
            <a:ext cx="190568" cy="190568"/>
          </a:xfrm>
          <a:prstGeom prst="rect">
            <a:avLst/>
          </a:prstGeom>
        </p:spPr>
      </p:pic>
      <p:pic>
        <p:nvPicPr>
          <p:cNvPr id="16" name="Picture 15">
            <a:extLst>
              <a:ext uri="{FF2B5EF4-FFF2-40B4-BE49-F238E27FC236}">
                <a16:creationId xmlns:a16="http://schemas.microsoft.com/office/drawing/2014/main" id="{33AE41E9-321D-2998-6AD5-81E3B6FB6CC0}"/>
              </a:ext>
            </a:extLst>
          </p:cNvPr>
          <p:cNvPicPr>
            <a:picLocks noChangeAspect="1"/>
          </p:cNvPicPr>
          <p:nvPr/>
        </p:nvPicPr>
        <p:blipFill>
          <a:blip r:embed="rId4"/>
          <a:stretch>
            <a:fillRect/>
          </a:stretch>
        </p:blipFill>
        <p:spPr>
          <a:xfrm>
            <a:off x="447967" y="2499133"/>
            <a:ext cx="190568" cy="190568"/>
          </a:xfrm>
          <a:prstGeom prst="rect">
            <a:avLst/>
          </a:prstGeom>
        </p:spPr>
      </p:pic>
      <p:pic>
        <p:nvPicPr>
          <p:cNvPr id="17" name="Picture 16">
            <a:extLst>
              <a:ext uri="{FF2B5EF4-FFF2-40B4-BE49-F238E27FC236}">
                <a16:creationId xmlns:a16="http://schemas.microsoft.com/office/drawing/2014/main" id="{988A9F76-6028-CD0E-CB32-E2D1AA9E5C4D}"/>
              </a:ext>
            </a:extLst>
          </p:cNvPr>
          <p:cNvPicPr>
            <a:picLocks noChangeAspect="1"/>
          </p:cNvPicPr>
          <p:nvPr/>
        </p:nvPicPr>
        <p:blipFill>
          <a:blip r:embed="rId4"/>
          <a:stretch>
            <a:fillRect/>
          </a:stretch>
        </p:blipFill>
        <p:spPr>
          <a:xfrm>
            <a:off x="454955" y="3610854"/>
            <a:ext cx="190568" cy="190568"/>
          </a:xfrm>
          <a:prstGeom prst="rect">
            <a:avLst/>
          </a:prstGeom>
        </p:spPr>
      </p:pic>
      <p:pic>
        <p:nvPicPr>
          <p:cNvPr id="26" name="Picture 25">
            <a:extLst>
              <a:ext uri="{FF2B5EF4-FFF2-40B4-BE49-F238E27FC236}">
                <a16:creationId xmlns:a16="http://schemas.microsoft.com/office/drawing/2014/main" id="{EBD27ED5-0EB6-7B8E-5FCC-12940C91132A}"/>
              </a:ext>
            </a:extLst>
          </p:cNvPr>
          <p:cNvPicPr>
            <a:picLocks noChangeAspect="1"/>
          </p:cNvPicPr>
          <p:nvPr/>
        </p:nvPicPr>
        <p:blipFill>
          <a:blip r:embed="rId4"/>
          <a:stretch>
            <a:fillRect/>
          </a:stretch>
        </p:blipFill>
        <p:spPr>
          <a:xfrm>
            <a:off x="447967" y="4967545"/>
            <a:ext cx="190568" cy="190568"/>
          </a:xfrm>
          <a:prstGeom prst="rect">
            <a:avLst/>
          </a:prstGeom>
        </p:spPr>
      </p:pic>
      <p:pic>
        <p:nvPicPr>
          <p:cNvPr id="4" name="Picture 3">
            <a:extLst>
              <a:ext uri="{FF2B5EF4-FFF2-40B4-BE49-F238E27FC236}">
                <a16:creationId xmlns:a16="http://schemas.microsoft.com/office/drawing/2014/main" id="{4100A1CE-FCE9-5176-8BA2-DBFF835DAB56}"/>
              </a:ext>
            </a:extLst>
          </p:cNvPr>
          <p:cNvPicPr>
            <a:picLocks noChangeAspect="1"/>
          </p:cNvPicPr>
          <p:nvPr/>
        </p:nvPicPr>
        <p:blipFill>
          <a:blip r:embed="rId4"/>
          <a:stretch>
            <a:fillRect/>
          </a:stretch>
        </p:blipFill>
        <p:spPr>
          <a:xfrm>
            <a:off x="447967" y="1691447"/>
            <a:ext cx="190568" cy="190568"/>
          </a:xfrm>
          <a:prstGeom prst="rect">
            <a:avLst/>
          </a:prstGeom>
        </p:spPr>
      </p:pic>
      <p:pic>
        <p:nvPicPr>
          <p:cNvPr id="5" name="Picture 4">
            <a:extLst>
              <a:ext uri="{FF2B5EF4-FFF2-40B4-BE49-F238E27FC236}">
                <a16:creationId xmlns:a16="http://schemas.microsoft.com/office/drawing/2014/main" id="{C4ED4CFF-81E4-45DE-6B11-9024B5B74B71}"/>
              </a:ext>
            </a:extLst>
          </p:cNvPr>
          <p:cNvPicPr>
            <a:picLocks noChangeAspect="1"/>
          </p:cNvPicPr>
          <p:nvPr/>
        </p:nvPicPr>
        <p:blipFill>
          <a:blip r:embed="rId4"/>
          <a:stretch>
            <a:fillRect/>
          </a:stretch>
        </p:blipFill>
        <p:spPr>
          <a:xfrm>
            <a:off x="447967" y="5538700"/>
            <a:ext cx="190568" cy="190568"/>
          </a:xfrm>
          <a:prstGeom prst="rect">
            <a:avLst/>
          </a:prstGeom>
        </p:spPr>
      </p:pic>
      <p:pic>
        <p:nvPicPr>
          <p:cNvPr id="6" name="Picture 5">
            <a:extLst>
              <a:ext uri="{FF2B5EF4-FFF2-40B4-BE49-F238E27FC236}">
                <a16:creationId xmlns:a16="http://schemas.microsoft.com/office/drawing/2014/main" id="{640637A8-4360-3B0F-459F-B6787BD1237A}"/>
              </a:ext>
            </a:extLst>
          </p:cNvPr>
          <p:cNvPicPr>
            <a:picLocks noChangeAspect="1"/>
          </p:cNvPicPr>
          <p:nvPr/>
        </p:nvPicPr>
        <p:blipFill>
          <a:blip r:embed="rId4"/>
          <a:stretch>
            <a:fillRect/>
          </a:stretch>
        </p:blipFill>
        <p:spPr>
          <a:xfrm>
            <a:off x="454955" y="4434930"/>
            <a:ext cx="190568" cy="190568"/>
          </a:xfrm>
          <a:prstGeom prst="rect">
            <a:avLst/>
          </a:prstGeom>
        </p:spPr>
      </p:pic>
      <p:pic>
        <p:nvPicPr>
          <p:cNvPr id="7" name="Picture 6">
            <a:extLst>
              <a:ext uri="{FF2B5EF4-FFF2-40B4-BE49-F238E27FC236}">
                <a16:creationId xmlns:a16="http://schemas.microsoft.com/office/drawing/2014/main" id="{D3925EEE-CCD4-E52D-F3F4-A0425094C8B5}"/>
              </a:ext>
            </a:extLst>
          </p:cNvPr>
          <p:cNvPicPr>
            <a:picLocks noChangeAspect="1"/>
          </p:cNvPicPr>
          <p:nvPr/>
        </p:nvPicPr>
        <p:blipFill>
          <a:blip r:embed="rId4"/>
          <a:stretch>
            <a:fillRect/>
          </a:stretch>
        </p:blipFill>
        <p:spPr>
          <a:xfrm>
            <a:off x="447967" y="3078239"/>
            <a:ext cx="190568" cy="190568"/>
          </a:xfrm>
          <a:prstGeom prst="rect">
            <a:avLst/>
          </a:prstGeom>
        </p:spPr>
      </p:pic>
    </p:spTree>
    <p:extLst>
      <p:ext uri="{BB962C8B-B14F-4D97-AF65-F5344CB8AC3E}">
        <p14:creationId xmlns:p14="http://schemas.microsoft.com/office/powerpoint/2010/main" val="249080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par>
                                <p:cTn id="13" presetID="1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ppt_x</p:attrName>
                                        </p:attrNameLst>
                                      </p:cBhvr>
                                      <p:tavLst>
                                        <p:tav tm="0">
                                          <p:val>
                                            <p:strVal val="#ppt_x-#ppt_w*1.125000"/>
                                          </p:val>
                                        </p:tav>
                                        <p:tav tm="100000">
                                          <p:val>
                                            <p:strVal val="#ppt_x"/>
                                          </p:val>
                                        </p:tav>
                                      </p:tavLst>
                                    </p:anim>
                                    <p:animEffect transition="in" filter="wipe(right)">
                                      <p:cBhvr>
                                        <p:cTn id="20" dur="500"/>
                                        <p:tgtEl>
                                          <p:spTgt spid="26"/>
                                        </p:tgtEl>
                                      </p:cBhvr>
                                    </p:animEffect>
                                  </p:childTnLst>
                                </p:cTn>
                              </p:par>
                              <p:par>
                                <p:cTn id="21" presetID="1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ppt_x</p:attrName>
                                        </p:attrNameLst>
                                      </p:cBhvr>
                                      <p:tavLst>
                                        <p:tav tm="0">
                                          <p:val>
                                            <p:strVal val="#ppt_x-#ppt_w*1.125000"/>
                                          </p:val>
                                        </p:tav>
                                        <p:tav tm="100000">
                                          <p:val>
                                            <p:strVal val="#ppt_x"/>
                                          </p:val>
                                        </p:tav>
                                      </p:tavLst>
                                    </p:anim>
                                    <p:animEffect transition="in" filter="wipe(right)">
                                      <p:cBhvr>
                                        <p:cTn id="24" dur="500"/>
                                        <p:tgtEl>
                                          <p:spTgt spid="4"/>
                                        </p:tgtEl>
                                      </p:cBhvr>
                                    </p:animEffect>
                                  </p:childTnLst>
                                </p:cTn>
                              </p:par>
                              <p:par>
                                <p:cTn id="25" presetID="1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ppt_x</p:attrName>
                                        </p:attrNameLst>
                                      </p:cBhvr>
                                      <p:tavLst>
                                        <p:tav tm="0">
                                          <p:val>
                                            <p:strVal val="#ppt_x-#ppt_w*1.125000"/>
                                          </p:val>
                                        </p:tav>
                                        <p:tav tm="100000">
                                          <p:val>
                                            <p:strVal val="#ppt_x"/>
                                          </p:val>
                                        </p:tav>
                                      </p:tavLst>
                                    </p:anim>
                                    <p:animEffect transition="in" filter="wipe(right)">
                                      <p:cBhvr>
                                        <p:cTn id="28" dur="500"/>
                                        <p:tgtEl>
                                          <p:spTgt spid="5"/>
                                        </p:tgtEl>
                                      </p:cBhvr>
                                    </p:animEffect>
                                  </p:childTnLst>
                                </p:cTn>
                              </p:par>
                              <p:par>
                                <p:cTn id="29" presetID="12" presetClass="entr" presetSubtype="8"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ppt_x</p:attrName>
                                        </p:attrNameLst>
                                      </p:cBhvr>
                                      <p:tavLst>
                                        <p:tav tm="0">
                                          <p:val>
                                            <p:strVal val="#ppt_x-#ppt_w*1.125000"/>
                                          </p:val>
                                        </p:tav>
                                        <p:tav tm="100000">
                                          <p:val>
                                            <p:strVal val="#ppt_x"/>
                                          </p:val>
                                        </p:tav>
                                      </p:tavLst>
                                    </p:anim>
                                    <p:animEffect transition="in" filter="wipe(right)">
                                      <p:cBhvr>
                                        <p:cTn id="32" dur="500"/>
                                        <p:tgtEl>
                                          <p:spTgt spid="6"/>
                                        </p:tgtEl>
                                      </p:cBhvr>
                                    </p:animEffect>
                                  </p:childTnLst>
                                </p:cTn>
                              </p:par>
                              <p:par>
                                <p:cTn id="33" presetID="1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p:tgtEl>
                                          <p:spTgt spid="7"/>
                                        </p:tgtEl>
                                        <p:attrNameLst>
                                          <p:attrName>ppt_x</p:attrName>
                                        </p:attrNameLst>
                                      </p:cBhvr>
                                      <p:tavLst>
                                        <p:tav tm="0">
                                          <p:val>
                                            <p:strVal val="#ppt_x-#ppt_w*1.125000"/>
                                          </p:val>
                                        </p:tav>
                                        <p:tav tm="100000">
                                          <p:val>
                                            <p:strVal val="#ppt_x"/>
                                          </p:val>
                                        </p:tav>
                                      </p:tavLst>
                                    </p:anim>
                                    <p:animEffect transition="in" filter="wipe(right)">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51BD7-6ED5-9129-6AC2-B62515E6A311}"/>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63F7FE50-9F2F-11E2-0E64-46F34D97E408}"/>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chemeClr val="tx1"/>
                </a:solidFill>
                <a:effectLst/>
                <a:uLnTx/>
                <a:uFillTx/>
                <a:latin typeface="GHD Moderat Black"/>
                <a:ea typeface="Open Sans ExtraBold"/>
                <a:cs typeface="Open Sans ExtraBold"/>
              </a:rPr>
              <a:t>Production Issue and Bug </a:t>
            </a:r>
            <a:r>
              <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rPr>
              <a:t>Fixes (1)</a:t>
            </a:r>
          </a:p>
        </p:txBody>
      </p:sp>
      <p:sp>
        <p:nvSpPr>
          <p:cNvPr id="3" name="TextBox 2">
            <a:extLst>
              <a:ext uri="{FF2B5EF4-FFF2-40B4-BE49-F238E27FC236}">
                <a16:creationId xmlns:a16="http://schemas.microsoft.com/office/drawing/2014/main" id="{96E72157-50D4-4BBB-79BE-211CF59E1B98}"/>
              </a:ext>
            </a:extLst>
          </p:cNvPr>
          <p:cNvSpPr txBox="1"/>
          <p:nvPr/>
        </p:nvSpPr>
        <p:spPr>
          <a:xfrm>
            <a:off x="645523" y="1037308"/>
            <a:ext cx="1109851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dirty="0">
                <a:solidFill>
                  <a:prstClr val="black"/>
                </a:solidFill>
                <a:latin typeface="GHD Moderat"/>
                <a:ea typeface="Verdana"/>
              </a:rPr>
              <a:t>Reusable Components no longer add unexpected spacing compared to regular components.</a:t>
            </a:r>
          </a:p>
          <a:p>
            <a:pPr>
              <a:defRPr/>
            </a:pPr>
            <a:endParaRPr lang="en-US" dirty="0">
              <a:solidFill>
                <a:prstClr val="black"/>
              </a:solidFill>
              <a:latin typeface="GHD Moderat"/>
              <a:ea typeface="Verdana"/>
            </a:endParaRPr>
          </a:p>
          <a:p>
            <a:pPr>
              <a:defRPr/>
            </a:pPr>
            <a:r>
              <a:rPr lang="en-US" dirty="0">
                <a:solidFill>
                  <a:prstClr val="black"/>
                </a:solidFill>
                <a:latin typeface="GHD Moderat"/>
                <a:ea typeface="Verdana"/>
              </a:rPr>
              <a:t>Fixed an issue where light window titles didn’t support quotation marks.</a:t>
            </a:r>
          </a:p>
          <a:p>
            <a:pPr lvl="0">
              <a:defRPr/>
            </a:pPr>
            <a:endParaRPr lang="en-US" dirty="0">
              <a:solidFill>
                <a:prstClr val="black"/>
              </a:solidFill>
              <a:latin typeface="GHD Moderat"/>
              <a:ea typeface="Verdana"/>
            </a:endParaRPr>
          </a:p>
          <a:p>
            <a:pPr lvl="0">
              <a:defRPr/>
            </a:pPr>
            <a:r>
              <a:rPr lang="en-US" dirty="0">
                <a:solidFill>
                  <a:prstClr val="black"/>
                </a:solidFill>
                <a:latin typeface="GHD Moderat"/>
                <a:ea typeface="Verdana"/>
              </a:rPr>
              <a:t>The Business Directory and Parks &amp; Facilities “Get Directions” link now uses the complete address.</a:t>
            </a:r>
          </a:p>
          <a:p>
            <a:pPr lvl="0">
              <a:defRPr/>
            </a:pPr>
            <a:endParaRPr lang="en-US" dirty="0">
              <a:solidFill>
                <a:prstClr val="black"/>
              </a:solidFill>
              <a:latin typeface="GHD Moderat"/>
              <a:ea typeface="Verdana"/>
            </a:endParaRPr>
          </a:p>
          <a:p>
            <a:pPr lvl="0">
              <a:defRPr/>
            </a:pPr>
            <a:r>
              <a:rPr lang="en-US" dirty="0">
                <a:solidFill>
                  <a:prstClr val="black"/>
                </a:solidFill>
                <a:latin typeface="GHD Moderat"/>
                <a:ea typeface="Verdana"/>
              </a:rPr>
              <a:t>Multiple minor frontend presentation fixes to Business Directory and Parks &amp; Facilities pages.</a:t>
            </a:r>
          </a:p>
          <a:p>
            <a:pPr>
              <a:defRPr/>
            </a:pPr>
            <a:endParaRPr lang="en-US" dirty="0">
              <a:solidFill>
                <a:prstClr val="black"/>
              </a:solidFill>
              <a:latin typeface="GHD Moderat"/>
              <a:ea typeface="Verdana"/>
            </a:endParaRPr>
          </a:p>
          <a:p>
            <a:pPr>
              <a:defRPr/>
            </a:pPr>
            <a:r>
              <a:rPr lang="en-US" dirty="0">
                <a:solidFill>
                  <a:prstClr val="black"/>
                </a:solidFill>
                <a:latin typeface="GHD Moderat"/>
                <a:ea typeface="Verdana"/>
              </a:rPr>
              <a:t>Menu Manager “Multi-Level Menus” no longer encounter 500 errors with unpublished or deleted pages.</a:t>
            </a:r>
          </a:p>
          <a:p>
            <a:pPr>
              <a:defRPr/>
            </a:pPr>
            <a:endParaRPr lang="en-US" dirty="0">
              <a:solidFill>
                <a:prstClr val="black"/>
              </a:solidFill>
              <a:latin typeface="GHD Moderat"/>
              <a:ea typeface="Verdana"/>
            </a:endParaRPr>
          </a:p>
          <a:p>
            <a:pPr>
              <a:defRPr/>
            </a:pPr>
            <a:r>
              <a:rPr lang="en-US" dirty="0">
                <a:solidFill>
                  <a:prstClr val="black"/>
                </a:solidFill>
                <a:latin typeface="GHD Moderat"/>
                <a:ea typeface="Verdana"/>
              </a:rPr>
              <a:t>Cludo autocomplete results are no longer hidden behind other content on the page, and Cludo search results are now responsive on mobile.</a:t>
            </a:r>
          </a:p>
          <a:p>
            <a:pPr>
              <a:defRPr/>
            </a:pPr>
            <a:endParaRPr lang="en-US" dirty="0">
              <a:solidFill>
                <a:prstClr val="black"/>
              </a:solidFill>
              <a:latin typeface="GHD Moderat"/>
              <a:ea typeface="Verdana"/>
            </a:endParaRPr>
          </a:p>
          <a:p>
            <a:pPr>
              <a:defRPr/>
            </a:pPr>
            <a:r>
              <a:rPr lang="en-US" dirty="0">
                <a:solidFill>
                  <a:prstClr val="black"/>
                </a:solidFill>
                <a:latin typeface="GHD Moderat"/>
                <a:ea typeface="Verdana"/>
              </a:rPr>
              <a:t>Outbound Links/Menu Links now route to the intended page when they appear in the </a:t>
            </a:r>
            <a:r>
              <a:rPr lang="en-US" dirty="0" err="1">
                <a:solidFill>
                  <a:prstClr val="black"/>
                </a:solidFill>
                <a:latin typeface="GHD Moderat"/>
                <a:ea typeface="Verdana"/>
              </a:rPr>
              <a:t>Govstack</a:t>
            </a:r>
            <a:r>
              <a:rPr lang="en-US" dirty="0">
                <a:solidFill>
                  <a:prstClr val="black"/>
                </a:solidFill>
                <a:latin typeface="GHD Moderat"/>
                <a:ea typeface="Verdana"/>
              </a:rPr>
              <a:t> built-in site search results.</a:t>
            </a:r>
          </a:p>
        </p:txBody>
      </p:sp>
      <p:sp>
        <p:nvSpPr>
          <p:cNvPr id="11" name="Google Shape;480;g19581f15e92_0_316">
            <a:extLst>
              <a:ext uri="{FF2B5EF4-FFF2-40B4-BE49-F238E27FC236}">
                <a16:creationId xmlns:a16="http://schemas.microsoft.com/office/drawing/2014/main" id="{B3BDC273-DE77-2A9B-5067-436943F2651A}"/>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9FC43178-5261-701F-2DE6-BCC2679ACF7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0B4F4498-DC3C-586C-DCB9-CBB1436CE150}"/>
              </a:ext>
            </a:extLst>
          </p:cNvPr>
          <p:cNvPicPr>
            <a:picLocks noChangeAspect="1"/>
          </p:cNvPicPr>
          <p:nvPr/>
        </p:nvPicPr>
        <p:blipFill>
          <a:blip r:embed="rId4"/>
          <a:stretch>
            <a:fillRect/>
          </a:stretch>
        </p:blipFill>
        <p:spPr>
          <a:xfrm>
            <a:off x="447967" y="1128732"/>
            <a:ext cx="190568" cy="190568"/>
          </a:xfrm>
          <a:prstGeom prst="rect">
            <a:avLst/>
          </a:prstGeom>
        </p:spPr>
      </p:pic>
      <p:pic>
        <p:nvPicPr>
          <p:cNvPr id="16" name="Picture 15">
            <a:extLst>
              <a:ext uri="{FF2B5EF4-FFF2-40B4-BE49-F238E27FC236}">
                <a16:creationId xmlns:a16="http://schemas.microsoft.com/office/drawing/2014/main" id="{3A8B5193-5C4F-68EA-3C0B-4BB8D43CF72E}"/>
              </a:ext>
            </a:extLst>
          </p:cNvPr>
          <p:cNvPicPr>
            <a:picLocks noChangeAspect="1"/>
          </p:cNvPicPr>
          <p:nvPr/>
        </p:nvPicPr>
        <p:blipFill>
          <a:blip r:embed="rId4"/>
          <a:stretch>
            <a:fillRect/>
          </a:stretch>
        </p:blipFill>
        <p:spPr>
          <a:xfrm>
            <a:off x="447967" y="2792503"/>
            <a:ext cx="190568" cy="190568"/>
          </a:xfrm>
          <a:prstGeom prst="rect">
            <a:avLst/>
          </a:prstGeom>
        </p:spPr>
      </p:pic>
      <p:pic>
        <p:nvPicPr>
          <p:cNvPr id="17" name="Picture 16">
            <a:extLst>
              <a:ext uri="{FF2B5EF4-FFF2-40B4-BE49-F238E27FC236}">
                <a16:creationId xmlns:a16="http://schemas.microsoft.com/office/drawing/2014/main" id="{264CEE8C-25AC-917B-2964-6D76FF2A5819}"/>
              </a:ext>
            </a:extLst>
          </p:cNvPr>
          <p:cNvPicPr>
            <a:picLocks noChangeAspect="1"/>
          </p:cNvPicPr>
          <p:nvPr/>
        </p:nvPicPr>
        <p:blipFill>
          <a:blip r:embed="rId4"/>
          <a:stretch>
            <a:fillRect/>
          </a:stretch>
        </p:blipFill>
        <p:spPr>
          <a:xfrm>
            <a:off x="447967" y="3862561"/>
            <a:ext cx="190568" cy="190568"/>
          </a:xfrm>
          <a:prstGeom prst="rect">
            <a:avLst/>
          </a:prstGeom>
        </p:spPr>
      </p:pic>
      <p:pic>
        <p:nvPicPr>
          <p:cNvPr id="26" name="Picture 25">
            <a:extLst>
              <a:ext uri="{FF2B5EF4-FFF2-40B4-BE49-F238E27FC236}">
                <a16:creationId xmlns:a16="http://schemas.microsoft.com/office/drawing/2014/main" id="{32D9CCD9-A523-7009-61DF-9463436028FE}"/>
              </a:ext>
            </a:extLst>
          </p:cNvPr>
          <p:cNvPicPr>
            <a:picLocks noChangeAspect="1"/>
          </p:cNvPicPr>
          <p:nvPr/>
        </p:nvPicPr>
        <p:blipFill>
          <a:blip r:embed="rId4"/>
          <a:stretch>
            <a:fillRect/>
          </a:stretch>
        </p:blipFill>
        <p:spPr>
          <a:xfrm>
            <a:off x="447967" y="4710218"/>
            <a:ext cx="190568" cy="190568"/>
          </a:xfrm>
          <a:prstGeom prst="rect">
            <a:avLst/>
          </a:prstGeom>
        </p:spPr>
      </p:pic>
      <p:pic>
        <p:nvPicPr>
          <p:cNvPr id="2" name="Picture 1">
            <a:extLst>
              <a:ext uri="{FF2B5EF4-FFF2-40B4-BE49-F238E27FC236}">
                <a16:creationId xmlns:a16="http://schemas.microsoft.com/office/drawing/2014/main" id="{2EFC3CA2-5670-0F73-E3BD-ED8AE469D163}"/>
              </a:ext>
            </a:extLst>
          </p:cNvPr>
          <p:cNvPicPr>
            <a:picLocks noChangeAspect="1"/>
          </p:cNvPicPr>
          <p:nvPr/>
        </p:nvPicPr>
        <p:blipFill>
          <a:blip r:embed="rId4"/>
          <a:stretch>
            <a:fillRect/>
          </a:stretch>
        </p:blipFill>
        <p:spPr>
          <a:xfrm>
            <a:off x="447967" y="3327532"/>
            <a:ext cx="190568" cy="190568"/>
          </a:xfrm>
          <a:prstGeom prst="rect">
            <a:avLst/>
          </a:prstGeom>
        </p:spPr>
      </p:pic>
      <p:pic>
        <p:nvPicPr>
          <p:cNvPr id="4" name="Picture 3">
            <a:extLst>
              <a:ext uri="{FF2B5EF4-FFF2-40B4-BE49-F238E27FC236}">
                <a16:creationId xmlns:a16="http://schemas.microsoft.com/office/drawing/2014/main" id="{A01F80E8-46F7-C8EE-8C6A-9F257BCD2D9A}"/>
              </a:ext>
            </a:extLst>
          </p:cNvPr>
          <p:cNvPicPr>
            <a:picLocks noChangeAspect="1"/>
          </p:cNvPicPr>
          <p:nvPr/>
        </p:nvPicPr>
        <p:blipFill>
          <a:blip r:embed="rId4"/>
          <a:stretch>
            <a:fillRect/>
          </a:stretch>
        </p:blipFill>
        <p:spPr>
          <a:xfrm>
            <a:off x="447967" y="1687754"/>
            <a:ext cx="190568" cy="190568"/>
          </a:xfrm>
          <a:prstGeom prst="rect">
            <a:avLst/>
          </a:prstGeom>
        </p:spPr>
      </p:pic>
      <p:pic>
        <p:nvPicPr>
          <p:cNvPr id="5" name="Picture 4">
            <a:extLst>
              <a:ext uri="{FF2B5EF4-FFF2-40B4-BE49-F238E27FC236}">
                <a16:creationId xmlns:a16="http://schemas.microsoft.com/office/drawing/2014/main" id="{E0E7AE5E-BA74-C4E1-3564-86FE88A13D3E}"/>
              </a:ext>
            </a:extLst>
          </p:cNvPr>
          <p:cNvPicPr>
            <a:picLocks noChangeAspect="1"/>
          </p:cNvPicPr>
          <p:nvPr/>
        </p:nvPicPr>
        <p:blipFill>
          <a:blip r:embed="rId4"/>
          <a:stretch>
            <a:fillRect/>
          </a:stretch>
        </p:blipFill>
        <p:spPr>
          <a:xfrm>
            <a:off x="447967" y="2232745"/>
            <a:ext cx="190568" cy="190568"/>
          </a:xfrm>
          <a:prstGeom prst="rect">
            <a:avLst/>
          </a:prstGeom>
        </p:spPr>
      </p:pic>
    </p:spTree>
    <p:extLst>
      <p:ext uri="{BB962C8B-B14F-4D97-AF65-F5344CB8AC3E}">
        <p14:creationId xmlns:p14="http://schemas.microsoft.com/office/powerpoint/2010/main" val="5454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par>
                                <p:cTn id="13" presetID="1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ppt_x</p:attrName>
                                        </p:attrNameLst>
                                      </p:cBhvr>
                                      <p:tavLst>
                                        <p:tav tm="0">
                                          <p:val>
                                            <p:strVal val="#ppt_x-#ppt_w*1.125000"/>
                                          </p:val>
                                        </p:tav>
                                        <p:tav tm="100000">
                                          <p:val>
                                            <p:strVal val="#ppt_x"/>
                                          </p:val>
                                        </p:tav>
                                      </p:tavLst>
                                    </p:anim>
                                    <p:animEffect transition="in" filter="wipe(right)">
                                      <p:cBhvr>
                                        <p:cTn id="20" dur="500"/>
                                        <p:tgtEl>
                                          <p:spTgt spid="26"/>
                                        </p:tgtEl>
                                      </p:cBhvr>
                                    </p:animEffect>
                                  </p:childTnLst>
                                </p:cTn>
                              </p:par>
                              <p:par>
                                <p:cTn id="21" presetID="1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right)">
                                      <p:cBhvr>
                                        <p:cTn id="24" dur="500"/>
                                        <p:tgtEl>
                                          <p:spTgt spid="2"/>
                                        </p:tgtEl>
                                      </p:cBhvr>
                                    </p:animEffect>
                                  </p:childTnLst>
                                </p:cTn>
                              </p:par>
                              <p:par>
                                <p:cTn id="25" presetID="1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par>
                                <p:cTn id="29" presetID="12" presetClass="entr" presetSubtype="8"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ppt_x</p:attrName>
                                        </p:attrNameLst>
                                      </p:cBhvr>
                                      <p:tavLst>
                                        <p:tav tm="0">
                                          <p:val>
                                            <p:strVal val="#ppt_x-#ppt_w*1.125000"/>
                                          </p:val>
                                        </p:tav>
                                        <p:tav tm="100000">
                                          <p:val>
                                            <p:strVal val="#ppt_x"/>
                                          </p:val>
                                        </p:tav>
                                      </p:tavLst>
                                    </p:anim>
                                    <p:animEffect transition="in" filter="wipe(righ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DF48F-A8F8-E168-BB64-19A9F7561E5E}"/>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CDBC7D95-5834-1F5A-CCC1-8726FE777881}"/>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chemeClr val="tx1"/>
                </a:solidFill>
                <a:effectLst/>
                <a:uLnTx/>
                <a:uFillTx/>
                <a:latin typeface="GHD Moderat Black"/>
                <a:ea typeface="Open Sans ExtraBold"/>
                <a:cs typeface="Open Sans ExtraBold"/>
              </a:rPr>
              <a:t>Production Issue and Bug </a:t>
            </a:r>
            <a:r>
              <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rPr>
              <a:t>Fixes (2)</a:t>
            </a:r>
          </a:p>
        </p:txBody>
      </p:sp>
      <p:sp>
        <p:nvSpPr>
          <p:cNvPr id="3" name="TextBox 2">
            <a:extLst>
              <a:ext uri="{FF2B5EF4-FFF2-40B4-BE49-F238E27FC236}">
                <a16:creationId xmlns:a16="http://schemas.microsoft.com/office/drawing/2014/main" id="{7D49153D-9E65-28D0-4000-EF0934E525BF}"/>
              </a:ext>
            </a:extLst>
          </p:cNvPr>
          <p:cNvSpPr txBox="1"/>
          <p:nvPr/>
        </p:nvSpPr>
        <p:spPr>
          <a:xfrm>
            <a:off x="645523" y="1037308"/>
            <a:ext cx="1109851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dirty="0">
                <a:solidFill>
                  <a:prstClr val="black"/>
                </a:solidFill>
                <a:latin typeface="GHD Moderat"/>
                <a:ea typeface="Verdana"/>
              </a:rPr>
              <a:t>Redirects can now be used with services that add randomized query strings or tracking parameters to the URL. Alternative URLs no longer need to be created as a workaround.</a:t>
            </a:r>
          </a:p>
          <a:p>
            <a:pPr>
              <a:defRPr/>
            </a:pPr>
            <a:endParaRPr lang="en-US" dirty="0">
              <a:solidFill>
                <a:prstClr val="black"/>
              </a:solidFill>
              <a:latin typeface="GHD Moderat"/>
              <a:ea typeface="Verdana"/>
            </a:endParaRPr>
          </a:p>
          <a:p>
            <a:pPr>
              <a:defRPr/>
            </a:pPr>
            <a:r>
              <a:rPr lang="en-US" dirty="0">
                <a:solidFill>
                  <a:prstClr val="black"/>
                </a:solidFill>
                <a:latin typeface="GHD Moderat"/>
                <a:ea typeface="Verdana"/>
              </a:rPr>
              <a:t>Dropdown menu question types placed at the bottom of a form in </a:t>
            </a:r>
            <a:r>
              <a:rPr lang="en-US" dirty="0" err="1">
                <a:solidFill>
                  <a:prstClr val="black"/>
                </a:solidFill>
                <a:latin typeface="GHD Moderat"/>
                <a:ea typeface="Verdana"/>
              </a:rPr>
              <a:t>Govstack</a:t>
            </a:r>
            <a:r>
              <a:rPr lang="en-US" dirty="0">
                <a:solidFill>
                  <a:prstClr val="black"/>
                </a:solidFill>
                <a:latin typeface="GHD Moderat"/>
                <a:ea typeface="Verdana"/>
              </a:rPr>
              <a:t> Forms no longer get cut off.</a:t>
            </a:r>
          </a:p>
          <a:p>
            <a:pPr>
              <a:defRPr/>
            </a:pPr>
            <a:endParaRPr lang="en-US" dirty="0">
              <a:solidFill>
                <a:prstClr val="black"/>
              </a:solidFill>
              <a:latin typeface="GHD Moderat"/>
              <a:ea typeface="Verdana"/>
            </a:endParaRPr>
          </a:p>
          <a:p>
            <a:pPr>
              <a:defRPr/>
            </a:pPr>
            <a:r>
              <a:rPr lang="en-US" dirty="0">
                <a:solidFill>
                  <a:prstClr val="black"/>
                </a:solidFill>
                <a:latin typeface="GHD Moderat"/>
                <a:ea typeface="Verdana"/>
              </a:rPr>
              <a:t>7 client-reported accessibility issues have been resolved.</a:t>
            </a:r>
          </a:p>
          <a:p>
            <a:pPr lvl="0">
              <a:defRPr/>
            </a:pPr>
            <a:endParaRPr lang="en-US" dirty="0">
              <a:solidFill>
                <a:prstClr val="black"/>
              </a:solidFill>
              <a:latin typeface="GHD Moderat"/>
              <a:ea typeface="Verdana"/>
            </a:endParaRPr>
          </a:p>
          <a:p>
            <a:pPr lvl="0">
              <a:defRPr/>
            </a:pPr>
            <a:r>
              <a:rPr lang="en-US" dirty="0">
                <a:solidFill>
                  <a:prstClr val="black"/>
                </a:solidFill>
                <a:latin typeface="GHD Moderat"/>
                <a:ea typeface="Verdana"/>
              </a:rPr>
              <a:t>The </a:t>
            </a:r>
            <a:r>
              <a:rPr lang="en-US" dirty="0" err="1">
                <a:solidFill>
                  <a:prstClr val="black"/>
                </a:solidFill>
                <a:latin typeface="GHD Moderat"/>
                <a:ea typeface="Verdana"/>
              </a:rPr>
              <a:t>Govstack</a:t>
            </a:r>
            <a:r>
              <a:rPr lang="en-US" dirty="0">
                <a:solidFill>
                  <a:prstClr val="black"/>
                </a:solidFill>
                <a:latin typeface="GHD Moderat"/>
                <a:ea typeface="Verdana"/>
              </a:rPr>
              <a:t> site credit in the footer has been updated to avoid a 308 redirect that was occurring.</a:t>
            </a:r>
          </a:p>
          <a:p>
            <a:pPr lvl="0">
              <a:defRPr/>
            </a:pPr>
            <a:endParaRPr lang="en-US" dirty="0">
              <a:solidFill>
                <a:prstClr val="black"/>
              </a:solidFill>
              <a:latin typeface="GHD Moderat"/>
              <a:ea typeface="Verdana"/>
            </a:endParaRPr>
          </a:p>
          <a:p>
            <a:pPr lvl="0">
              <a:defRPr/>
            </a:pPr>
            <a:r>
              <a:rPr lang="en-US" dirty="0">
                <a:solidFill>
                  <a:prstClr val="black"/>
                </a:solidFill>
                <a:latin typeface="GHD Moderat"/>
                <a:ea typeface="Verdana"/>
              </a:rPr>
              <a:t>We’ve attempted a fix to reduce memory usage to prevent sites from encountering 500 errors.</a:t>
            </a:r>
          </a:p>
        </p:txBody>
      </p:sp>
      <p:sp>
        <p:nvSpPr>
          <p:cNvPr id="11" name="Google Shape;480;g19581f15e92_0_316">
            <a:extLst>
              <a:ext uri="{FF2B5EF4-FFF2-40B4-BE49-F238E27FC236}">
                <a16:creationId xmlns:a16="http://schemas.microsoft.com/office/drawing/2014/main" id="{4A59BCC5-2055-F5B1-322C-B650AA3A7843}"/>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42E99387-5ECD-507D-5A1A-3F50514E5EA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22DC18D1-D4FA-DD21-AA91-F5B2DB151DA6}"/>
              </a:ext>
            </a:extLst>
          </p:cNvPr>
          <p:cNvPicPr>
            <a:picLocks noChangeAspect="1"/>
          </p:cNvPicPr>
          <p:nvPr/>
        </p:nvPicPr>
        <p:blipFill>
          <a:blip r:embed="rId4"/>
          <a:stretch>
            <a:fillRect/>
          </a:stretch>
        </p:blipFill>
        <p:spPr>
          <a:xfrm>
            <a:off x="447967" y="1128732"/>
            <a:ext cx="190568" cy="190568"/>
          </a:xfrm>
          <a:prstGeom prst="rect">
            <a:avLst/>
          </a:prstGeom>
        </p:spPr>
      </p:pic>
      <p:pic>
        <p:nvPicPr>
          <p:cNvPr id="16" name="Picture 15">
            <a:extLst>
              <a:ext uri="{FF2B5EF4-FFF2-40B4-BE49-F238E27FC236}">
                <a16:creationId xmlns:a16="http://schemas.microsoft.com/office/drawing/2014/main" id="{16F70F6D-2741-301F-1659-3F3B57C72232}"/>
              </a:ext>
            </a:extLst>
          </p:cNvPr>
          <p:cNvPicPr>
            <a:picLocks noChangeAspect="1"/>
          </p:cNvPicPr>
          <p:nvPr/>
        </p:nvPicPr>
        <p:blipFill>
          <a:blip r:embed="rId4"/>
          <a:stretch>
            <a:fillRect/>
          </a:stretch>
        </p:blipFill>
        <p:spPr>
          <a:xfrm>
            <a:off x="447967" y="2497098"/>
            <a:ext cx="190568" cy="190568"/>
          </a:xfrm>
          <a:prstGeom prst="rect">
            <a:avLst/>
          </a:prstGeom>
        </p:spPr>
      </p:pic>
      <p:pic>
        <p:nvPicPr>
          <p:cNvPr id="2" name="Picture 1">
            <a:extLst>
              <a:ext uri="{FF2B5EF4-FFF2-40B4-BE49-F238E27FC236}">
                <a16:creationId xmlns:a16="http://schemas.microsoft.com/office/drawing/2014/main" id="{70C41D5C-A80D-4520-D606-CF9AA404B746}"/>
              </a:ext>
            </a:extLst>
          </p:cNvPr>
          <p:cNvPicPr>
            <a:picLocks noChangeAspect="1"/>
          </p:cNvPicPr>
          <p:nvPr/>
        </p:nvPicPr>
        <p:blipFill>
          <a:blip r:embed="rId4"/>
          <a:stretch>
            <a:fillRect/>
          </a:stretch>
        </p:blipFill>
        <p:spPr>
          <a:xfrm>
            <a:off x="447967" y="3595221"/>
            <a:ext cx="190568" cy="190568"/>
          </a:xfrm>
          <a:prstGeom prst="rect">
            <a:avLst/>
          </a:prstGeom>
        </p:spPr>
      </p:pic>
      <p:pic>
        <p:nvPicPr>
          <p:cNvPr id="4" name="Picture 3">
            <a:extLst>
              <a:ext uri="{FF2B5EF4-FFF2-40B4-BE49-F238E27FC236}">
                <a16:creationId xmlns:a16="http://schemas.microsoft.com/office/drawing/2014/main" id="{8DF010B2-732D-CA6A-7EA9-0E92882D3009}"/>
              </a:ext>
            </a:extLst>
          </p:cNvPr>
          <p:cNvPicPr>
            <a:picLocks noChangeAspect="1"/>
          </p:cNvPicPr>
          <p:nvPr/>
        </p:nvPicPr>
        <p:blipFill>
          <a:blip r:embed="rId4"/>
          <a:stretch>
            <a:fillRect/>
          </a:stretch>
        </p:blipFill>
        <p:spPr>
          <a:xfrm>
            <a:off x="447967" y="1965231"/>
            <a:ext cx="190568" cy="190568"/>
          </a:xfrm>
          <a:prstGeom prst="rect">
            <a:avLst/>
          </a:prstGeom>
        </p:spPr>
      </p:pic>
      <p:pic>
        <p:nvPicPr>
          <p:cNvPr id="5" name="Picture 4">
            <a:extLst>
              <a:ext uri="{FF2B5EF4-FFF2-40B4-BE49-F238E27FC236}">
                <a16:creationId xmlns:a16="http://schemas.microsoft.com/office/drawing/2014/main" id="{DDFE1766-48BA-1896-43C5-14CA57A4143E}"/>
              </a:ext>
            </a:extLst>
          </p:cNvPr>
          <p:cNvPicPr>
            <a:picLocks noChangeAspect="1"/>
          </p:cNvPicPr>
          <p:nvPr/>
        </p:nvPicPr>
        <p:blipFill>
          <a:blip r:embed="rId4"/>
          <a:stretch>
            <a:fillRect/>
          </a:stretch>
        </p:blipFill>
        <p:spPr>
          <a:xfrm>
            <a:off x="447967" y="3063354"/>
            <a:ext cx="190568" cy="190568"/>
          </a:xfrm>
          <a:prstGeom prst="rect">
            <a:avLst/>
          </a:prstGeom>
        </p:spPr>
      </p:pic>
    </p:spTree>
    <p:extLst>
      <p:ext uri="{BB962C8B-B14F-4D97-AF65-F5344CB8AC3E}">
        <p14:creationId xmlns:p14="http://schemas.microsoft.com/office/powerpoint/2010/main" val="316398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par>
                                <p:cTn id="13" presetID="1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par>
                                <p:cTn id="17" presetID="1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par>
                                <p:cTn id="21" presetID="1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BAF50C-F71D-682F-F0D7-8969198F07DD}"/>
            </a:ext>
          </a:extLst>
        </p:cNvPr>
        <p:cNvGrpSpPr/>
        <p:nvPr/>
      </p:nvGrpSpPr>
      <p:grpSpPr>
        <a:xfrm>
          <a:off x="0" y="0"/>
          <a:ext cx="0" cy="0"/>
          <a:chOff x="0" y="0"/>
          <a:chExt cx="0" cy="0"/>
        </a:xfrm>
      </p:grpSpPr>
      <p:sp>
        <p:nvSpPr>
          <p:cNvPr id="6" name="Google Shape;301;g1a4a3e747fb_0_1295">
            <a:extLst>
              <a:ext uri="{FF2B5EF4-FFF2-40B4-BE49-F238E27FC236}">
                <a16:creationId xmlns:a16="http://schemas.microsoft.com/office/drawing/2014/main" id="{599A5393-FD2D-463D-1BAD-D936977FB0C4}"/>
              </a:ext>
            </a:extLst>
          </p:cNvPr>
          <p:cNvSpPr txBox="1"/>
          <p:nvPr/>
        </p:nvSpPr>
        <p:spPr>
          <a:xfrm>
            <a:off x="9141059" y="3754906"/>
            <a:ext cx="3050941" cy="767365"/>
          </a:xfrm>
          <a:prstGeom prst="rect">
            <a:avLst/>
          </a:prstGeom>
          <a:noFill/>
          <a:ln>
            <a:noFill/>
          </a:ln>
        </p:spPr>
        <p:txBody>
          <a:bodyPr spcFirstLastPara="1" wrap="square" lIns="60948" tIns="60948" rIns="60948" bIns="60948" anchor="t" anchorCtr="0">
            <a:spAutoFit/>
          </a:bodyPr>
          <a:lstStyle/>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lang="en-US" sz="1600" kern="0" dirty="0">
                <a:solidFill>
                  <a:prstClr val="white"/>
                </a:solidFill>
                <a:latin typeface="GHD Moderat" pitchFamily="2" charset="77"/>
                <a:ea typeface="Open Sans Light"/>
                <a:cs typeface="Open Sans Light"/>
                <a:sym typeface="Open Sans"/>
              </a:rPr>
              <a:t>30+ Production issue fixes</a:t>
            </a:r>
          </a:p>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GHD Moderat" pitchFamily="2" charset="77"/>
                <a:ea typeface="Open Sans Light"/>
                <a:cs typeface="Open Sans Light"/>
                <a:sym typeface="Open Sans"/>
              </a:rPr>
              <a:t>More Content. More </a:t>
            </a:r>
            <a:r>
              <a:rPr lang="en-US" sz="1600" kern="0" dirty="0">
                <a:solidFill>
                  <a:prstClr val="white"/>
                </a:solidFill>
                <a:latin typeface="GHD Moderat" pitchFamily="2" charset="77"/>
                <a:ea typeface="Open Sans Light"/>
                <a:cs typeface="Open Sans Light"/>
                <a:sym typeface="Open Sans"/>
              </a:rPr>
              <a:t>Power.</a:t>
            </a:r>
            <a:endParaRPr kumimoji="0" lang="en-US" sz="1600" b="0" i="0" u="none" strike="noStrike" kern="0" cap="none" spc="0" normalizeH="0" baseline="0" noProof="0" dirty="0">
              <a:ln>
                <a:noFill/>
              </a:ln>
              <a:solidFill>
                <a:prstClr val="white"/>
              </a:solidFill>
              <a:effectLst/>
              <a:uLnTx/>
              <a:uFillTx/>
              <a:latin typeface="GHD Moderat" pitchFamily="2" charset="77"/>
              <a:ea typeface="Open Sans Light"/>
              <a:cs typeface="Open Sans Light"/>
              <a:sym typeface="Open Sans"/>
            </a:endParaRPr>
          </a:p>
        </p:txBody>
      </p:sp>
      <p:sp>
        <p:nvSpPr>
          <p:cNvPr id="52" name="Google Shape;480;g19581f15e92_0_316">
            <a:extLst>
              <a:ext uri="{FF2B5EF4-FFF2-40B4-BE49-F238E27FC236}">
                <a16:creationId xmlns:a16="http://schemas.microsoft.com/office/drawing/2014/main" id="{35687224-AAC5-8C94-4935-511897EDA7AE}"/>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prstClr val="white"/>
                </a:solidFill>
                <a:effectLst/>
                <a:uLnTx/>
                <a:uFillTx/>
                <a:latin typeface="GHD Moderat Black"/>
                <a:ea typeface="Open Sans ExtraBold"/>
                <a:cs typeface="Open Sans ExtraBold"/>
              </a:rPr>
              <a:t>What’s Next</a:t>
            </a:r>
          </a:p>
        </p:txBody>
      </p:sp>
      <p:sp>
        <p:nvSpPr>
          <p:cNvPr id="14" name="Google Shape;480;g19581f15e92_0_316">
            <a:extLst>
              <a:ext uri="{FF2B5EF4-FFF2-40B4-BE49-F238E27FC236}">
                <a16:creationId xmlns:a16="http://schemas.microsoft.com/office/drawing/2014/main" id="{3BE8282F-4B93-D008-CC8D-721FECF51ADB}"/>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marL="0" marR="0" lvl="0" indent="0" algn="l" defTabSz="914400" rtl="0" eaLnBrk="1" fontAlgn="auto" latinLnBrk="0" hangingPunct="1">
              <a:lnSpc>
                <a:spcPct val="100000"/>
              </a:lnSpc>
              <a:spcBef>
                <a:spcPts val="0"/>
              </a:spcBef>
              <a:spcAft>
                <a:spcPts val="0"/>
              </a:spcAft>
              <a:buClrTx/>
              <a:buSzPts val="1000"/>
              <a:buFontTx/>
              <a:buNone/>
              <a:tabLst/>
              <a:defRPr/>
            </a:pPr>
            <a:r>
              <a:rPr kumimoji="0" lang="en-US" sz="600" b="0" i="0" u="none" strike="noStrike" kern="1200" cap="none" spc="0" normalizeH="0" baseline="0" noProof="0" dirty="0">
                <a:ln>
                  <a:noFill/>
                </a:ln>
                <a:solidFill>
                  <a:prstClr val="white"/>
                </a:solidFill>
                <a:effectLst/>
                <a:uLnTx/>
                <a:uFillTx/>
                <a:latin typeface="GHD Moderat" pitchFamily="2" charset="77"/>
                <a:ea typeface="Open Sans Light"/>
                <a:cs typeface="Open Sans Light"/>
                <a:sym typeface="Open Sans"/>
              </a:rPr>
              <a:t>CMS 1.9 Demo for </a:t>
            </a:r>
            <a:r>
              <a:rPr lang="en-US" sz="600" dirty="0">
                <a:solidFill>
                  <a:prstClr val="white"/>
                </a:solidFill>
                <a:latin typeface="GHD Moderat" pitchFamily="2" charset="77"/>
                <a:ea typeface="Open Sans Light"/>
                <a:cs typeface="Open Sans Light"/>
                <a:sym typeface="Open Sans"/>
              </a:rPr>
              <a:t>IMS</a:t>
            </a:r>
            <a:r>
              <a:rPr kumimoji="0" lang="en-US" sz="600" b="0" i="0" u="none" strike="noStrike" kern="1200" cap="none" spc="0" normalizeH="0" baseline="0" noProof="0" dirty="0">
                <a:ln>
                  <a:noFill/>
                </a:ln>
                <a:solidFill>
                  <a:prstClr val="white"/>
                </a:solidFill>
                <a:effectLst/>
                <a:uLnTx/>
                <a:uFillTx/>
                <a:latin typeface="GHD Moderat" pitchFamily="2" charset="77"/>
                <a:ea typeface="Open Sans Light"/>
                <a:cs typeface="Open Sans Light"/>
                <a:sym typeface="Open Sans"/>
              </a:rPr>
              <a:t> | November 2025</a:t>
            </a:r>
          </a:p>
        </p:txBody>
      </p:sp>
      <p:pic>
        <p:nvPicPr>
          <p:cNvPr id="15" name="Picture 14">
            <a:extLst>
              <a:ext uri="{FF2B5EF4-FFF2-40B4-BE49-F238E27FC236}">
                <a16:creationId xmlns:a16="http://schemas.microsoft.com/office/drawing/2014/main" id="{010EB68F-C347-1E9C-0587-91D3D619754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cxnSp>
        <p:nvCxnSpPr>
          <p:cNvPr id="17" name="Straight Connector 16">
            <a:extLst>
              <a:ext uri="{FF2B5EF4-FFF2-40B4-BE49-F238E27FC236}">
                <a16:creationId xmlns:a16="http://schemas.microsoft.com/office/drawing/2014/main" id="{143A718B-1298-FCBB-B4F4-6C7BB346B676}"/>
              </a:ext>
            </a:extLst>
          </p:cNvPr>
          <p:cNvCxnSpPr>
            <a:cxnSpLocks/>
          </p:cNvCxnSpPr>
          <p:nvPr/>
        </p:nvCxnSpPr>
        <p:spPr>
          <a:xfrm>
            <a:off x="0" y="2054108"/>
            <a:ext cx="12192000" cy="0"/>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7885BE5-AB26-0A40-63FE-AE848140DCF2}"/>
              </a:ext>
            </a:extLst>
          </p:cNvPr>
          <p:cNvSpPr txBox="1"/>
          <p:nvPr/>
        </p:nvSpPr>
        <p:spPr>
          <a:xfrm>
            <a:off x="0" y="2627721"/>
            <a:ext cx="3582874" cy="12003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Pts val="4800"/>
              <a:buFontTx/>
              <a:buNone/>
              <a:tabLst/>
              <a:defRPr/>
            </a:pPr>
            <a:r>
              <a:rPr lang="en-CA" sz="4000" b="1" dirty="0">
                <a:solidFill>
                  <a:prstClr val="white"/>
                </a:solidFill>
                <a:latin typeface="GHD Moderat Black" pitchFamily="2" charset="77"/>
              </a:rPr>
              <a:t>Subscription</a:t>
            </a:r>
            <a:r>
              <a:rPr kumimoji="0" lang="en-CA" sz="4000" b="1" i="0" u="none" strike="noStrike" kern="1200" cap="none" spc="0" normalizeH="0" baseline="0" noProof="0" dirty="0">
                <a:ln>
                  <a:noFill/>
                </a:ln>
                <a:solidFill>
                  <a:prstClr val="white"/>
                </a:solidFill>
                <a:effectLst/>
                <a:uLnTx/>
                <a:uFillTx/>
                <a:latin typeface="GHD Moderat Black" pitchFamily="2" charset="77"/>
                <a:ea typeface="+mn-ea"/>
                <a:cs typeface="+mn-cs"/>
              </a:rPr>
              <a:t> 1.</a:t>
            </a:r>
            <a:r>
              <a:rPr lang="en-CA" sz="4000" b="1" dirty="0">
                <a:solidFill>
                  <a:prstClr val="white"/>
                </a:solidFill>
                <a:latin typeface="GHD Moderat Black" pitchFamily="2" charset="77"/>
              </a:rPr>
              <a:t>1</a:t>
            </a:r>
            <a:endParaRPr kumimoji="0" lang="en-CA" sz="4000" b="1" i="0" u="none" strike="noStrike" kern="1200" cap="none" spc="0" normalizeH="0" baseline="0" noProof="0" dirty="0">
              <a:ln>
                <a:noFill/>
              </a:ln>
              <a:solidFill>
                <a:prstClr val="white"/>
              </a:solidFill>
              <a:effectLst/>
              <a:uLnTx/>
              <a:uFillTx/>
              <a:latin typeface="GHD Moderat Black" pitchFamily="2" charset="77"/>
              <a:ea typeface="+mn-ea"/>
              <a:cs typeface="+mn-cs"/>
            </a:endParaRPr>
          </a:p>
        </p:txBody>
      </p:sp>
      <p:sp>
        <p:nvSpPr>
          <p:cNvPr id="24" name="TextBox 23">
            <a:extLst>
              <a:ext uri="{FF2B5EF4-FFF2-40B4-BE49-F238E27FC236}">
                <a16:creationId xmlns:a16="http://schemas.microsoft.com/office/drawing/2014/main" id="{6C428025-86BD-1EB2-49EC-A485FD9AF4E6}"/>
              </a:ext>
            </a:extLst>
          </p:cNvPr>
          <p:cNvSpPr txBox="1"/>
          <p:nvPr/>
        </p:nvSpPr>
        <p:spPr>
          <a:xfrm>
            <a:off x="9603553" y="2627720"/>
            <a:ext cx="2153775" cy="12003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Pts val="4800"/>
              <a:buFontTx/>
              <a:buNone/>
              <a:tabLst/>
              <a:defRPr/>
            </a:pPr>
            <a:r>
              <a:rPr kumimoji="0" lang="en-CA" sz="4000" b="1" i="0" u="none" strike="noStrike" kern="1200" cap="none" spc="0" normalizeH="0" baseline="0" noProof="0" dirty="0">
                <a:ln>
                  <a:noFill/>
                </a:ln>
                <a:solidFill>
                  <a:prstClr val="white"/>
                </a:solidFill>
                <a:effectLst/>
                <a:uLnTx/>
                <a:uFillTx/>
                <a:latin typeface="GHD Moderat Black" pitchFamily="2" charset="77"/>
                <a:ea typeface="+mn-ea"/>
                <a:cs typeface="+mn-cs"/>
              </a:rPr>
              <a:t>CMS 1.10</a:t>
            </a:r>
          </a:p>
        </p:txBody>
      </p:sp>
      <p:sp>
        <p:nvSpPr>
          <p:cNvPr id="25" name="Isosceles Triangle 24">
            <a:extLst>
              <a:ext uri="{FF2B5EF4-FFF2-40B4-BE49-F238E27FC236}">
                <a16:creationId xmlns:a16="http://schemas.microsoft.com/office/drawing/2014/main" id="{71603883-E99B-B975-F676-2B4869CC6587}"/>
              </a:ext>
            </a:extLst>
          </p:cNvPr>
          <p:cNvSpPr/>
          <p:nvPr/>
        </p:nvSpPr>
        <p:spPr>
          <a:xfrm rot="10800000">
            <a:off x="5808907" y="1937589"/>
            <a:ext cx="587436" cy="646331"/>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301;g1a4a3e747fb_0_1295">
            <a:extLst>
              <a:ext uri="{FF2B5EF4-FFF2-40B4-BE49-F238E27FC236}">
                <a16:creationId xmlns:a16="http://schemas.microsoft.com/office/drawing/2014/main" id="{24B223CB-761D-CD80-A88D-0153DAC195D2}"/>
              </a:ext>
            </a:extLst>
          </p:cNvPr>
          <p:cNvSpPr txBox="1"/>
          <p:nvPr/>
        </p:nvSpPr>
        <p:spPr>
          <a:xfrm>
            <a:off x="0" y="3754906"/>
            <a:ext cx="3547251" cy="767365"/>
          </a:xfrm>
          <a:prstGeom prst="rect">
            <a:avLst/>
          </a:prstGeom>
          <a:noFill/>
          <a:ln>
            <a:noFill/>
          </a:ln>
        </p:spPr>
        <p:txBody>
          <a:bodyPr spcFirstLastPara="1" wrap="square" lIns="60948" tIns="60948" rIns="60948" bIns="60948" anchor="t" anchorCtr="0">
            <a:spAutoFit/>
          </a:bodyPr>
          <a:lstStyle/>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lang="en-US" sz="1600" kern="0" dirty="0">
                <a:solidFill>
                  <a:prstClr val="white"/>
                </a:solidFill>
                <a:latin typeface="GHD Moderat" pitchFamily="2" charset="77"/>
                <a:ea typeface="Open Sans Light"/>
                <a:cs typeface="Open Sans Light"/>
                <a:sym typeface="Open Sans"/>
              </a:rPr>
              <a:t>Subscription lists per Home node</a:t>
            </a:r>
          </a:p>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lang="en-US" sz="1600" kern="0" dirty="0">
                <a:solidFill>
                  <a:prstClr val="white"/>
                </a:solidFill>
                <a:latin typeface="GHD Moderat" pitchFamily="2" charset="77"/>
                <a:ea typeface="Open Sans Light"/>
                <a:cs typeface="Open Sans Light"/>
                <a:sym typeface="Open Sans"/>
              </a:rPr>
              <a:t>Time zone presentation fixes</a:t>
            </a:r>
            <a:endParaRPr kumimoji="0" lang="en-US" sz="1600" b="0" i="0" u="none" strike="noStrike" kern="0" cap="none" spc="0" normalizeH="0" baseline="0" noProof="0" dirty="0">
              <a:ln>
                <a:noFill/>
              </a:ln>
              <a:solidFill>
                <a:prstClr val="white"/>
              </a:solidFill>
              <a:effectLst/>
              <a:uLnTx/>
              <a:uFillTx/>
              <a:latin typeface="GHD Moderat" pitchFamily="2" charset="77"/>
              <a:ea typeface="Open Sans Light"/>
              <a:cs typeface="Open Sans Light"/>
              <a:sym typeface="Open Sans"/>
            </a:endParaRPr>
          </a:p>
        </p:txBody>
      </p:sp>
      <p:sp>
        <p:nvSpPr>
          <p:cNvPr id="2" name="TextBox 1">
            <a:extLst>
              <a:ext uri="{FF2B5EF4-FFF2-40B4-BE49-F238E27FC236}">
                <a16:creationId xmlns:a16="http://schemas.microsoft.com/office/drawing/2014/main" id="{258C7FA8-7A5B-B46D-BF46-655ED912D4AA}"/>
              </a:ext>
            </a:extLst>
          </p:cNvPr>
          <p:cNvSpPr txBox="1"/>
          <p:nvPr/>
        </p:nvSpPr>
        <p:spPr>
          <a:xfrm>
            <a:off x="4847682" y="2637385"/>
            <a:ext cx="2509886" cy="12003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Pts val="4800"/>
              <a:buFontTx/>
              <a:buNone/>
              <a:tabLst/>
              <a:defRPr/>
            </a:pPr>
            <a:r>
              <a:rPr kumimoji="0" lang="en-CA" sz="4000" b="1" i="0" u="none" strike="noStrike" kern="1200" cap="none" spc="0" normalizeH="0" baseline="0" noProof="0" dirty="0">
                <a:ln>
                  <a:noFill/>
                </a:ln>
                <a:solidFill>
                  <a:prstClr val="white"/>
                </a:solidFill>
                <a:effectLst/>
                <a:uLnTx/>
                <a:uFillTx/>
                <a:latin typeface="GHD Moderat Black" pitchFamily="2" charset="77"/>
                <a:ea typeface="+mn-ea"/>
                <a:cs typeface="+mn-cs"/>
              </a:rPr>
              <a:t>Platform 1.6</a:t>
            </a:r>
          </a:p>
        </p:txBody>
      </p:sp>
      <p:sp>
        <p:nvSpPr>
          <p:cNvPr id="3" name="Isosceles Triangle 2">
            <a:extLst>
              <a:ext uri="{FF2B5EF4-FFF2-40B4-BE49-F238E27FC236}">
                <a16:creationId xmlns:a16="http://schemas.microsoft.com/office/drawing/2014/main" id="{46A8FFB7-FCBD-A196-4ABE-010E610F7ACD}"/>
              </a:ext>
            </a:extLst>
          </p:cNvPr>
          <p:cNvSpPr/>
          <p:nvPr/>
        </p:nvSpPr>
        <p:spPr>
          <a:xfrm rot="10800000">
            <a:off x="1479907" y="1937588"/>
            <a:ext cx="587436" cy="646331"/>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Isosceles Triangle 3">
            <a:extLst>
              <a:ext uri="{FF2B5EF4-FFF2-40B4-BE49-F238E27FC236}">
                <a16:creationId xmlns:a16="http://schemas.microsoft.com/office/drawing/2014/main" id="{D72D064F-D947-99D6-5035-532FADF6E199}"/>
              </a:ext>
            </a:extLst>
          </p:cNvPr>
          <p:cNvSpPr/>
          <p:nvPr/>
        </p:nvSpPr>
        <p:spPr>
          <a:xfrm rot="10800000">
            <a:off x="10386723" y="1930291"/>
            <a:ext cx="587436" cy="646331"/>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Google Shape;301;g1a4a3e747fb_0_1295">
            <a:extLst>
              <a:ext uri="{FF2B5EF4-FFF2-40B4-BE49-F238E27FC236}">
                <a16:creationId xmlns:a16="http://schemas.microsoft.com/office/drawing/2014/main" id="{7B09447C-E33B-7EAD-6C0A-FC7FAEDD628D}"/>
              </a:ext>
            </a:extLst>
          </p:cNvPr>
          <p:cNvSpPr txBox="1"/>
          <p:nvPr/>
        </p:nvSpPr>
        <p:spPr>
          <a:xfrm>
            <a:off x="4329000" y="3764571"/>
            <a:ext cx="3547251" cy="2378063"/>
          </a:xfrm>
          <a:prstGeom prst="rect">
            <a:avLst/>
          </a:prstGeom>
          <a:noFill/>
          <a:ln>
            <a:noFill/>
          </a:ln>
        </p:spPr>
        <p:txBody>
          <a:bodyPr spcFirstLastPara="1" wrap="square" lIns="60948" tIns="60948" rIns="60948" bIns="60948" anchor="t" anchorCtr="0">
            <a:spAutoFit/>
          </a:bodyPr>
          <a:lstStyle/>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lang="en-US" sz="1600" kern="0" dirty="0">
                <a:solidFill>
                  <a:prstClr val="white"/>
                </a:solidFill>
                <a:latin typeface="GHD Moderat" pitchFamily="2" charset="77"/>
                <a:ea typeface="Open Sans Light"/>
                <a:cs typeface="Open Sans Light"/>
                <a:sym typeface="Open Sans"/>
              </a:rPr>
              <a:t>Admin Portal URL change</a:t>
            </a:r>
          </a:p>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lang="en-US" sz="1600" kern="0" dirty="0">
                <a:solidFill>
                  <a:prstClr val="white"/>
                </a:solidFill>
                <a:latin typeface="GHD Moderat" pitchFamily="2" charset="77"/>
                <a:ea typeface="Open Sans Light"/>
                <a:cs typeface="Open Sans Light"/>
                <a:sym typeface="Open Sans"/>
              </a:rPr>
              <a:t>Ribbon URL updates</a:t>
            </a:r>
          </a:p>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lang="en-US" sz="1600" kern="0" dirty="0">
                <a:solidFill>
                  <a:prstClr val="white"/>
                </a:solidFill>
                <a:latin typeface="GHD Moderat" pitchFamily="2" charset="77"/>
                <a:ea typeface="Open Sans Light"/>
                <a:cs typeface="Open Sans Light"/>
                <a:sym typeface="Open Sans"/>
              </a:rPr>
              <a:t>CMS, Events, Forms client switch</a:t>
            </a:r>
          </a:p>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lang="en-US" sz="1600" kern="0" dirty="0">
                <a:solidFill>
                  <a:prstClr val="white"/>
                </a:solidFill>
                <a:latin typeface="GHD Moderat" pitchFamily="2" charset="77"/>
                <a:ea typeface="Open Sans Light"/>
                <a:cs typeface="Open Sans Light"/>
                <a:sym typeface="Open Sans"/>
              </a:rPr>
              <a:t>Missing dashboard tile fixes</a:t>
            </a:r>
          </a:p>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lang="en-US" sz="1600" kern="0" dirty="0">
                <a:solidFill>
                  <a:prstClr val="white"/>
                </a:solidFill>
                <a:latin typeface="GHD Moderat" pitchFamily="2" charset="77"/>
                <a:ea typeface="Open Sans Light"/>
                <a:cs typeface="Open Sans Light"/>
                <a:sym typeface="Open Sans"/>
              </a:rPr>
              <a:t>New </a:t>
            </a:r>
            <a:r>
              <a:rPr lang="en-US" sz="1600" kern="0" dirty="0" err="1">
                <a:solidFill>
                  <a:prstClr val="white"/>
                </a:solidFill>
                <a:latin typeface="GHD Moderat" pitchFamily="2" charset="77"/>
                <a:ea typeface="Open Sans Light"/>
                <a:cs typeface="Open Sans Light"/>
                <a:sym typeface="Open Sans"/>
              </a:rPr>
              <a:t>Govstack</a:t>
            </a:r>
            <a:r>
              <a:rPr lang="en-US" sz="1600" kern="0" dirty="0">
                <a:solidFill>
                  <a:prstClr val="white"/>
                </a:solidFill>
                <a:latin typeface="GHD Moderat" pitchFamily="2" charset="77"/>
                <a:ea typeface="Open Sans Light"/>
                <a:cs typeface="Open Sans Light"/>
                <a:sym typeface="Open Sans"/>
              </a:rPr>
              <a:t> branding</a:t>
            </a:r>
          </a:p>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lang="en-US" sz="1600" kern="0" dirty="0">
                <a:solidFill>
                  <a:prstClr val="white"/>
                </a:solidFill>
                <a:latin typeface="GHD Moderat" pitchFamily="2" charset="77"/>
                <a:ea typeface="Open Sans Light"/>
                <a:cs typeface="Open Sans Light"/>
                <a:sym typeface="Open Sans"/>
              </a:rPr>
              <a:t>Zendesk chatbot</a:t>
            </a:r>
          </a:p>
          <a:p>
            <a:pPr marL="285750" marR="0" lvl="0" indent="-285750" defTabSz="609539" rtl="0" eaLnBrk="1" fontAlgn="auto" latinLnBrk="0" hangingPunct="1">
              <a:lnSpc>
                <a:spcPct val="110000"/>
              </a:lnSpc>
              <a:spcBef>
                <a:spcPts val="0"/>
              </a:spcBef>
              <a:spcAft>
                <a:spcPts val="400"/>
              </a:spcAft>
              <a:buClr>
                <a:schemeClr val="bg1"/>
              </a:buClr>
              <a:buSzPts val="1000"/>
              <a:buFont typeface="Arial" panose="020B0604020202020204" pitchFamily="34" charset="0"/>
              <a:buChar char="•"/>
              <a:tabLst/>
              <a:defRPr/>
            </a:pPr>
            <a:r>
              <a:rPr lang="en-US" sz="1600" kern="0" dirty="0" err="1">
                <a:solidFill>
                  <a:prstClr val="white"/>
                </a:solidFill>
                <a:latin typeface="GHD Moderat" pitchFamily="2" charset="77"/>
                <a:ea typeface="Open Sans Light"/>
                <a:cs typeface="Open Sans Light"/>
                <a:sym typeface="Open Sans"/>
              </a:rPr>
              <a:t>WalkMe</a:t>
            </a:r>
            <a:r>
              <a:rPr lang="en-US" sz="1600" kern="0" dirty="0">
                <a:solidFill>
                  <a:prstClr val="white"/>
                </a:solidFill>
                <a:latin typeface="GHD Moderat" pitchFamily="2" charset="77"/>
                <a:ea typeface="Open Sans Light"/>
                <a:cs typeface="Open Sans Light"/>
                <a:sym typeface="Open Sans"/>
              </a:rPr>
              <a:t> notifications</a:t>
            </a:r>
          </a:p>
        </p:txBody>
      </p:sp>
    </p:spTree>
    <p:extLst>
      <p:ext uri="{BB962C8B-B14F-4D97-AF65-F5344CB8AC3E}">
        <p14:creationId xmlns:p14="http://schemas.microsoft.com/office/powerpoint/2010/main" val="46052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CC46C0-8387-584A-F4E6-8528AB10C639}"/>
              </a:ext>
            </a:extLst>
          </p:cNvPr>
          <p:cNvSpPr txBox="1"/>
          <p:nvPr/>
        </p:nvSpPr>
        <p:spPr>
          <a:xfrm>
            <a:off x="1350351" y="1265060"/>
            <a:ext cx="6096016" cy="3365024"/>
          </a:xfrm>
          <a:prstGeom prst="rect">
            <a:avLst/>
          </a:prstGeom>
          <a:noFill/>
        </p:spPr>
        <p:txBody>
          <a:bodyPr wrap="square" lIns="91440" tIns="45720" rIns="91440" bIns="45720" anchor="t">
            <a:spAutoFit/>
          </a:bodyPr>
          <a:lstStyle/>
          <a:p>
            <a:pPr>
              <a:lnSpc>
                <a:spcPct val="150000"/>
              </a:lnSpc>
            </a:pPr>
            <a:r>
              <a:rPr lang="en-CA" sz="1600" dirty="0">
                <a:latin typeface="GHD Moderat" pitchFamily="2" charset="77"/>
              </a:rPr>
              <a:t>Recap of CMS Releases</a:t>
            </a:r>
            <a:endParaRPr lang="en-CA" sz="1600" dirty="0">
              <a:latin typeface="GHD Moderat"/>
            </a:endParaRPr>
          </a:p>
          <a:p>
            <a:pPr rtl="0">
              <a:lnSpc>
                <a:spcPct val="150000"/>
              </a:lnSpc>
            </a:pPr>
            <a:r>
              <a:rPr lang="en-CA" sz="1600" dirty="0">
                <a:latin typeface="GHD Moderat"/>
              </a:rPr>
              <a:t>Summary of Changes in CMS 1.9</a:t>
            </a:r>
          </a:p>
          <a:p>
            <a:pPr rtl="0">
              <a:lnSpc>
                <a:spcPct val="150000"/>
              </a:lnSpc>
            </a:pPr>
            <a:r>
              <a:rPr lang="en-CA" sz="1600" dirty="0">
                <a:latin typeface="GHD Moderat"/>
              </a:rPr>
              <a:t>Active Directory for Users + Intranet</a:t>
            </a:r>
          </a:p>
          <a:p>
            <a:pPr rtl="0">
              <a:lnSpc>
                <a:spcPct val="150000"/>
              </a:lnSpc>
            </a:pPr>
            <a:r>
              <a:rPr lang="en-CA" sz="1600" dirty="0">
                <a:latin typeface="GHD Moderat"/>
              </a:rPr>
              <a:t>Roles &amp; Permissions Manager</a:t>
            </a:r>
          </a:p>
          <a:p>
            <a:pPr rtl="0">
              <a:lnSpc>
                <a:spcPct val="150000"/>
              </a:lnSpc>
            </a:pPr>
            <a:r>
              <a:rPr lang="en-CA" sz="1600" dirty="0">
                <a:latin typeface="GHD Moderat"/>
              </a:rPr>
              <a:t>News Redesign</a:t>
            </a:r>
          </a:p>
          <a:p>
            <a:pPr rtl="0">
              <a:lnSpc>
                <a:spcPct val="150000"/>
              </a:lnSpc>
            </a:pPr>
            <a:r>
              <a:rPr lang="en-CA" sz="1600" dirty="0">
                <a:latin typeface="GHD Moderat"/>
              </a:rPr>
              <a:t>News Premium Add-On</a:t>
            </a:r>
          </a:p>
          <a:p>
            <a:pPr rtl="0">
              <a:lnSpc>
                <a:spcPct val="150000"/>
              </a:lnSpc>
            </a:pPr>
            <a:r>
              <a:rPr lang="en-CA" sz="1600" dirty="0">
                <a:latin typeface="GHD Moderat"/>
              </a:rPr>
              <a:t>Other Updates</a:t>
            </a:r>
          </a:p>
          <a:p>
            <a:pPr rtl="0">
              <a:lnSpc>
                <a:spcPct val="150000"/>
              </a:lnSpc>
            </a:pPr>
            <a:r>
              <a:rPr lang="en-CA" sz="1600" dirty="0">
                <a:latin typeface="GHD Moderat"/>
              </a:rPr>
              <a:t>Production Issue and Bug Fixes</a:t>
            </a:r>
          </a:p>
          <a:p>
            <a:pPr rtl="0">
              <a:lnSpc>
                <a:spcPct val="150000"/>
              </a:lnSpc>
            </a:pPr>
            <a:r>
              <a:rPr lang="en-CA" sz="1600" dirty="0">
                <a:latin typeface="GHD Moderat"/>
              </a:rPr>
              <a:t>What’s Next?</a:t>
            </a:r>
          </a:p>
        </p:txBody>
      </p:sp>
      <p:cxnSp>
        <p:nvCxnSpPr>
          <p:cNvPr id="4" name="Google Shape;562;g19581f15e92_0_230">
            <a:extLst>
              <a:ext uri="{FF2B5EF4-FFF2-40B4-BE49-F238E27FC236}">
                <a16:creationId xmlns:a16="http://schemas.microsoft.com/office/drawing/2014/main" id="{B06AE41F-7987-6673-CA74-088392C6496B}"/>
              </a:ext>
            </a:extLst>
          </p:cNvPr>
          <p:cNvCxnSpPr/>
          <p:nvPr/>
        </p:nvCxnSpPr>
        <p:spPr>
          <a:xfrm>
            <a:off x="11867204" y="6488010"/>
            <a:ext cx="188595" cy="0"/>
          </a:xfrm>
          <a:prstGeom prst="straightConnector1">
            <a:avLst/>
          </a:prstGeom>
          <a:noFill/>
          <a:ln w="9525" cap="flat" cmpd="sng">
            <a:solidFill>
              <a:schemeClr val="lt1"/>
            </a:solidFill>
            <a:prstDash val="solid"/>
            <a:round/>
            <a:headEnd type="none" w="sm" len="sm"/>
            <a:tailEnd type="none" w="sm" len="sm"/>
          </a:ln>
        </p:spPr>
      </p:cxnSp>
      <p:pic>
        <p:nvPicPr>
          <p:cNvPr id="6" name="Google Shape;564;g19581f15e92_0_230">
            <a:extLst>
              <a:ext uri="{FF2B5EF4-FFF2-40B4-BE49-F238E27FC236}">
                <a16:creationId xmlns:a16="http://schemas.microsoft.com/office/drawing/2014/main" id="{CBBCC215-11E6-37AF-74CE-83DE0935D117}"/>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bright="-100000"/>
                    </a14:imgEffect>
                  </a14:imgLayer>
                </a14:imgProps>
              </a:ext>
            </a:extLst>
          </a:blip>
          <a:srcRect t="10232" r="42362" b="25288"/>
          <a:stretch/>
        </p:blipFill>
        <p:spPr>
          <a:xfrm>
            <a:off x="5917671" y="-5183"/>
            <a:ext cx="6274152" cy="6857801"/>
          </a:xfrm>
          <a:prstGeom prst="rect">
            <a:avLst/>
          </a:prstGeom>
          <a:noFill/>
          <a:ln>
            <a:noFill/>
          </a:ln>
        </p:spPr>
      </p:pic>
      <p:sp>
        <p:nvSpPr>
          <p:cNvPr id="8" name="Google Shape;566;g19581f15e92_0_230">
            <a:extLst>
              <a:ext uri="{FF2B5EF4-FFF2-40B4-BE49-F238E27FC236}">
                <a16:creationId xmlns:a16="http://schemas.microsoft.com/office/drawing/2014/main" id="{F3DB82A7-6B79-E0E5-A9E0-0904CE1EEDB6}"/>
              </a:ext>
            </a:extLst>
          </p:cNvPr>
          <p:cNvSpPr txBox="1"/>
          <p:nvPr/>
        </p:nvSpPr>
        <p:spPr>
          <a:xfrm>
            <a:off x="1114571" y="546865"/>
            <a:ext cx="5408791" cy="609441"/>
          </a:xfrm>
          <a:prstGeom prst="rect">
            <a:avLst/>
          </a:prstGeom>
          <a:noFill/>
          <a:ln>
            <a:noFill/>
          </a:ln>
        </p:spPr>
        <p:txBody>
          <a:bodyPr spcFirstLastPara="1" wrap="square" lIns="30482" tIns="30482" rIns="30482" bIns="30482" anchor="t" anchorCtr="0">
            <a:noAutofit/>
          </a:bodyPr>
          <a:lstStyle/>
          <a:p>
            <a:pPr>
              <a:buClr>
                <a:schemeClr val="dk1"/>
              </a:buClr>
              <a:buSzPts val="1100"/>
            </a:pPr>
            <a:r>
              <a:rPr lang="en-US" sz="3999" b="1">
                <a:ln w="38100">
                  <a:noFill/>
                </a:ln>
                <a:latin typeface="GHD Moderat Black" pitchFamily="2" charset="77"/>
                <a:sym typeface="Open Sans ExtraBold"/>
              </a:rPr>
              <a:t>Agenda</a:t>
            </a:r>
            <a:endParaRPr lang="en-CA" sz="1200" b="1">
              <a:latin typeface="GHD Moderat Black" pitchFamily="2" charset="77"/>
              <a:ea typeface="Open Sans SemiBold"/>
              <a:cs typeface="Open Sans SemiBold"/>
              <a:sym typeface="Open Sans SemiBold"/>
            </a:endParaRPr>
          </a:p>
        </p:txBody>
      </p:sp>
      <p:sp>
        <p:nvSpPr>
          <p:cNvPr id="10" name="Google Shape;480;g19581f15e92_0_316">
            <a:extLst>
              <a:ext uri="{FF2B5EF4-FFF2-40B4-BE49-F238E27FC236}">
                <a16:creationId xmlns:a16="http://schemas.microsoft.com/office/drawing/2014/main" id="{53C7CC43-F325-5771-416C-BA97EDF02CA8}"/>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1" name="Picture 10">
            <a:extLst>
              <a:ext uri="{FF2B5EF4-FFF2-40B4-BE49-F238E27FC236}">
                <a16:creationId xmlns:a16="http://schemas.microsoft.com/office/drawing/2014/main" id="{A5621CE2-CFB3-A04E-9277-62C910FA9C3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96343" y="6425130"/>
            <a:ext cx="449180" cy="284410"/>
          </a:xfrm>
          <a:prstGeom prst="rect">
            <a:avLst/>
          </a:prstGeom>
        </p:spPr>
      </p:pic>
      <p:sp>
        <p:nvSpPr>
          <p:cNvPr id="16" name="Google Shape;1015;p53">
            <a:extLst>
              <a:ext uri="{FF2B5EF4-FFF2-40B4-BE49-F238E27FC236}">
                <a16:creationId xmlns:a16="http://schemas.microsoft.com/office/drawing/2014/main" id="{83EF928F-5957-B10A-49B9-7684E3B36E6E}"/>
              </a:ext>
            </a:extLst>
          </p:cNvPr>
          <p:cNvSpPr/>
          <p:nvPr/>
        </p:nvSpPr>
        <p:spPr>
          <a:xfrm>
            <a:off x="1114571" y="1388776"/>
            <a:ext cx="235780" cy="236961"/>
          </a:xfrm>
          <a:custGeom>
            <a:avLst/>
            <a:gdLst/>
            <a:ahLst/>
            <a:cxnLst/>
            <a:rect l="l" t="t" r="r" b="b"/>
            <a:pathLst>
              <a:path w="285083" h="286512" extrusionOk="0">
                <a:moveTo>
                  <a:pt x="185833" y="0"/>
                </a:moveTo>
                <a:cubicBezTo>
                  <a:pt x="188309" y="54388"/>
                  <a:pt x="234220" y="110490"/>
                  <a:pt x="285083" y="121253"/>
                </a:cubicBezTo>
                <a:cubicBezTo>
                  <a:pt x="285083" y="164116"/>
                  <a:pt x="285083" y="164116"/>
                  <a:pt x="285083" y="164116"/>
                </a:cubicBezTo>
                <a:cubicBezTo>
                  <a:pt x="234601" y="176498"/>
                  <a:pt x="188309" y="230886"/>
                  <a:pt x="185833" y="286512"/>
                </a:cubicBezTo>
                <a:cubicBezTo>
                  <a:pt x="128397" y="286512"/>
                  <a:pt x="128397" y="286512"/>
                  <a:pt x="128397" y="286512"/>
                </a:cubicBezTo>
                <a:cubicBezTo>
                  <a:pt x="131255" y="240792"/>
                  <a:pt x="152209" y="199930"/>
                  <a:pt x="182118" y="172307"/>
                </a:cubicBezTo>
                <a:cubicBezTo>
                  <a:pt x="0" y="172307"/>
                  <a:pt x="0" y="172307"/>
                  <a:pt x="0" y="172307"/>
                </a:cubicBezTo>
                <a:cubicBezTo>
                  <a:pt x="0" y="114205"/>
                  <a:pt x="0" y="114205"/>
                  <a:pt x="0" y="114205"/>
                </a:cubicBezTo>
                <a:cubicBezTo>
                  <a:pt x="183738" y="114205"/>
                  <a:pt x="183738" y="114205"/>
                  <a:pt x="183738" y="114205"/>
                </a:cubicBezTo>
                <a:cubicBezTo>
                  <a:pt x="152591" y="86582"/>
                  <a:pt x="131255" y="45815"/>
                  <a:pt x="128397" y="0"/>
                </a:cubicBezTo>
                <a:lnTo>
                  <a:pt x="185833" y="0"/>
                </a:lnTo>
                <a:lnTo>
                  <a:pt x="185833" y="0"/>
                </a:lnTo>
                <a:lnTo>
                  <a:pt x="185833" y="0"/>
                </a:lnTo>
                <a:close/>
              </a:path>
            </a:pathLst>
          </a:custGeom>
          <a:solidFill>
            <a:srgbClr val="15BEF0"/>
          </a:solidFill>
          <a:ln>
            <a:noFill/>
          </a:ln>
        </p:spPr>
        <p:txBody>
          <a:bodyPr spcFirstLastPara="1" wrap="square" lIns="137066" tIns="68514" rIns="137066" bIns="68514" anchor="ctr" anchorCtr="0">
            <a:noAutofit/>
          </a:bodyPr>
          <a:lstStyle/>
          <a:p>
            <a:endParaRPr sz="3148">
              <a:solidFill>
                <a:schemeClr val="dk1"/>
              </a:solidFill>
            </a:endParaRPr>
          </a:p>
        </p:txBody>
      </p:sp>
    </p:spTree>
    <p:extLst>
      <p:ext uri="{BB962C8B-B14F-4D97-AF65-F5344CB8AC3E}">
        <p14:creationId xmlns:p14="http://schemas.microsoft.com/office/powerpoint/2010/main" val="24581947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80B15433-2996-D40C-C9BC-CB4C8A5B6C1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517A678-206A-15C4-1045-AE39020C6F78}"/>
              </a:ext>
            </a:extLst>
          </p:cNvPr>
          <p:cNvSpPr/>
          <p:nvPr/>
        </p:nvSpPr>
        <p:spPr>
          <a:xfrm>
            <a:off x="1" y="99"/>
            <a:ext cx="12192000" cy="685780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a:ea typeface="+mn-ea"/>
              <a:cs typeface="+mn-cs"/>
            </a:endParaRPr>
          </a:p>
        </p:txBody>
      </p:sp>
      <p:sp>
        <p:nvSpPr>
          <p:cNvPr id="242" name="Google Shape;242;g3e71dcca50520c3f_180">
            <a:extLst>
              <a:ext uri="{FF2B5EF4-FFF2-40B4-BE49-F238E27FC236}">
                <a16:creationId xmlns:a16="http://schemas.microsoft.com/office/drawing/2014/main" id="{F8838B1F-8346-84ED-286B-B8D0C624E81A}"/>
              </a:ext>
            </a:extLst>
          </p:cNvPr>
          <p:cNvSpPr txBox="1"/>
          <p:nvPr/>
        </p:nvSpPr>
        <p:spPr>
          <a:xfrm>
            <a:off x="1982272" y="2667199"/>
            <a:ext cx="9505925" cy="1204179"/>
          </a:xfrm>
          <a:prstGeom prst="rect">
            <a:avLst/>
          </a:prstGeom>
          <a:noFill/>
          <a:ln>
            <a:noFill/>
          </a:ln>
        </p:spPr>
        <p:txBody>
          <a:bodyPr spcFirstLastPara="1" wrap="square" lIns="30483" tIns="30483" rIns="30483" bIns="30483"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7198" b="1" i="0" u="none" strike="noStrike" kern="1200" cap="none" spc="0" normalizeH="0" baseline="0" noProof="0">
                <a:ln>
                  <a:noFill/>
                </a:ln>
                <a:solidFill>
                  <a:prstClr val="white"/>
                </a:solidFill>
                <a:effectLst/>
                <a:uLnTx/>
                <a:uFillTx/>
                <a:latin typeface="GHD Moderat Black" pitchFamily="2" charset="77"/>
                <a:ea typeface="Open Sans ExtraBold"/>
                <a:cs typeface="Open Sans ExtraBold"/>
                <a:sym typeface="Open Sans ExtraBold"/>
              </a:rPr>
              <a:t>Thank you</a:t>
            </a:r>
            <a:endParaRPr kumimoji="0" lang="en-AU" sz="7198" b="1" i="0" u="none" strike="noStrike" kern="1200" cap="none" spc="0" normalizeH="0" baseline="0" noProof="0">
              <a:ln>
                <a:noFill/>
              </a:ln>
              <a:solidFill>
                <a:prstClr val="white"/>
              </a:solidFill>
              <a:effectLst/>
              <a:uLnTx/>
              <a:uFillTx/>
              <a:latin typeface="GHD Moderat Black" pitchFamily="2" charset="77"/>
              <a:ea typeface="Open Sans ExtraBold"/>
              <a:cs typeface="Open Sans ExtraBold"/>
              <a:sym typeface="Open Sans ExtraBold"/>
            </a:endParaRPr>
          </a:p>
        </p:txBody>
      </p:sp>
      <p:pic>
        <p:nvPicPr>
          <p:cNvPr id="2" name="Picture 1">
            <a:extLst>
              <a:ext uri="{FF2B5EF4-FFF2-40B4-BE49-F238E27FC236}">
                <a16:creationId xmlns:a16="http://schemas.microsoft.com/office/drawing/2014/main" id="{ADD7CA62-137D-18B2-BFC8-00A46AEBCD4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427021" y="-303828"/>
            <a:ext cx="2607406" cy="1650952"/>
          </a:xfrm>
          <a:prstGeom prst="rect">
            <a:avLst/>
          </a:prstGeom>
        </p:spPr>
      </p:pic>
      <p:sp>
        <p:nvSpPr>
          <p:cNvPr id="8" name="TextBox 7">
            <a:extLst>
              <a:ext uri="{FF2B5EF4-FFF2-40B4-BE49-F238E27FC236}">
                <a16:creationId xmlns:a16="http://schemas.microsoft.com/office/drawing/2014/main" id="{CD846F45-4A2E-607F-A6E3-C2D2453889A2}"/>
              </a:ext>
            </a:extLst>
          </p:cNvPr>
          <p:cNvSpPr txBox="1"/>
          <p:nvPr/>
        </p:nvSpPr>
        <p:spPr>
          <a:xfrm>
            <a:off x="7413367" y="6241275"/>
            <a:ext cx="4333970" cy="36923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prstClr val="black"/>
              </a:buClr>
              <a:buSzPts val="1100"/>
              <a:buFontTx/>
              <a:buNone/>
              <a:tabLst/>
              <a:defRPr/>
            </a:pPr>
            <a:r>
              <a:rPr kumimoji="0" lang="en-US" sz="1799" b="1" i="0" u="none" strike="noStrike" kern="1200" cap="none" spc="0" normalizeH="0" baseline="0" noProof="0" err="1">
                <a:ln>
                  <a:noFill/>
                </a:ln>
                <a:solidFill>
                  <a:prstClr val="white"/>
                </a:solidFill>
                <a:effectLst/>
                <a:uLnTx/>
                <a:uFillTx/>
                <a:latin typeface="GHD Moderat Black" pitchFamily="2" charset="77"/>
                <a:ea typeface="Open Sans ExtraBold"/>
                <a:cs typeface="Open Sans ExtraBold"/>
                <a:sym typeface="Open Sans ExtraBold"/>
              </a:rPr>
              <a:t>ghd.com</a:t>
            </a:r>
            <a:r>
              <a:rPr kumimoji="0" lang="en-US" sz="1799" b="1" i="0" u="none" strike="noStrike" kern="1200" cap="none" spc="0" normalizeH="0" baseline="0" noProof="0">
                <a:ln>
                  <a:noFill/>
                </a:ln>
                <a:solidFill>
                  <a:prstClr val="white"/>
                </a:solidFill>
                <a:effectLst/>
                <a:uLnTx/>
                <a:uFillTx/>
                <a:latin typeface="GHD Moderat Black" pitchFamily="2" charset="77"/>
                <a:ea typeface="Open Sans ExtraBold"/>
                <a:cs typeface="Open Sans ExtraBold"/>
                <a:sym typeface="Open Sans ExtraBold"/>
              </a:rPr>
              <a:t>/digital</a:t>
            </a:r>
          </a:p>
        </p:txBody>
      </p:sp>
      <p:pic>
        <p:nvPicPr>
          <p:cNvPr id="4" name="Picture 3">
            <a:extLst>
              <a:ext uri="{FF2B5EF4-FFF2-40B4-BE49-F238E27FC236}">
                <a16:creationId xmlns:a16="http://schemas.microsoft.com/office/drawing/2014/main" id="{AC7CFEB3-6E15-5E66-4A23-3FE8F8CCE231}"/>
              </a:ext>
            </a:extLst>
          </p:cNvPr>
          <p:cNvPicPr>
            <a:picLocks noChangeAspect="1"/>
          </p:cNvPicPr>
          <p:nvPr/>
        </p:nvPicPr>
        <p:blipFill>
          <a:blip r:embed="rId5">
            <a:duotone>
              <a:schemeClr val="accent5">
                <a:shade val="45000"/>
                <a:satMod val="135000"/>
              </a:schemeClr>
              <a:prstClr val="white"/>
            </a:duotone>
          </a:blip>
          <a:stretch>
            <a:fillRect/>
          </a:stretch>
        </p:blipFill>
        <p:spPr>
          <a:xfrm>
            <a:off x="3260151" y="2881036"/>
            <a:ext cx="827020" cy="827020"/>
          </a:xfrm>
          <a:prstGeom prst="rect">
            <a:avLst/>
          </a:prstGeom>
        </p:spPr>
      </p:pic>
      <p:pic>
        <p:nvPicPr>
          <p:cNvPr id="5" name="Picture 4">
            <a:extLst>
              <a:ext uri="{FF2B5EF4-FFF2-40B4-BE49-F238E27FC236}">
                <a16:creationId xmlns:a16="http://schemas.microsoft.com/office/drawing/2014/main" id="{4826419C-7FCD-DAC2-368D-EAF43D80E863}"/>
              </a:ext>
            </a:extLst>
          </p:cNvPr>
          <p:cNvPicPr>
            <a:picLocks noChangeAspect="1"/>
          </p:cNvPicPr>
          <p:nvPr/>
        </p:nvPicPr>
        <p:blipFill>
          <a:blip r:embed="rId6"/>
          <a:stretch>
            <a:fillRect/>
          </a:stretch>
        </p:blipFill>
        <p:spPr>
          <a:xfrm>
            <a:off x="9580351" y="6323846"/>
            <a:ext cx="241237" cy="241237"/>
          </a:xfrm>
          <a:prstGeom prst="rect">
            <a:avLst/>
          </a:prstGeom>
        </p:spPr>
      </p:pic>
    </p:spTree>
    <p:extLst>
      <p:ext uri="{BB962C8B-B14F-4D97-AF65-F5344CB8AC3E}">
        <p14:creationId xmlns:p14="http://schemas.microsoft.com/office/powerpoint/2010/main" val="181606178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78F2B-D6DC-8EC5-E9EE-3111AB4ABBDB}"/>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5039933D-2066-B8AA-C56A-F2BDB63E7C80}"/>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lang="en-US" sz="4000" dirty="0">
                <a:solidFill>
                  <a:prstClr val="black"/>
                </a:solidFill>
                <a:latin typeface="GHD Moderat Black"/>
              </a:rPr>
              <a:t>Resources</a:t>
            </a:r>
            <a:endParaRPr kumimoji="0" lang="en-US" sz="4000" b="1" i="0" u="none" strike="noStrike" kern="1200" cap="none" spc="0" normalizeH="0" baseline="0" noProof="0" dirty="0">
              <a:ln>
                <a:noFill/>
              </a:ln>
              <a:solidFill>
                <a:srgbClr val="FF0055"/>
              </a:solidFill>
              <a:effectLst/>
              <a:uLnTx/>
              <a:uFillTx/>
              <a:latin typeface="GHD Moderat Black"/>
              <a:ea typeface="Open Sans ExtraBold"/>
              <a:cs typeface="Open Sans ExtraBold"/>
            </a:endParaRPr>
          </a:p>
        </p:txBody>
      </p:sp>
      <p:sp>
        <p:nvSpPr>
          <p:cNvPr id="3" name="TextBox 2">
            <a:extLst>
              <a:ext uri="{FF2B5EF4-FFF2-40B4-BE49-F238E27FC236}">
                <a16:creationId xmlns:a16="http://schemas.microsoft.com/office/drawing/2014/main" id="{5BDBA556-C8A3-CD6D-4321-5F379B4FFE81}"/>
              </a:ext>
            </a:extLst>
          </p:cNvPr>
          <p:cNvSpPr txBox="1"/>
          <p:nvPr/>
        </p:nvSpPr>
        <p:spPr>
          <a:xfrm>
            <a:off x="645523" y="1037308"/>
            <a:ext cx="1109851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CMS 1.9 Release Notes:</a:t>
            </a:r>
          </a:p>
          <a:p>
            <a:pPr lvl="0">
              <a:defRPr/>
            </a:pPr>
            <a:r>
              <a:rPr lang="en-US" dirty="0">
                <a:solidFill>
                  <a:prstClr val="black"/>
                </a:solidFill>
                <a:latin typeface="GHD Moderat"/>
                <a:ea typeface="Verdana"/>
                <a:hlinkClick r:id="rId2"/>
              </a:rPr>
              <a:t>https://ghddigital.atlassian.net/wiki/spaces/GOV/pages/4113727517/Govstack+CMS+1.9.0+and+1.9.1+Release</a:t>
            </a: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CMS 1.</a:t>
            </a:r>
            <a:r>
              <a:rPr lang="en-US" dirty="0">
                <a:solidFill>
                  <a:prstClr val="black"/>
                </a:solidFill>
                <a:latin typeface="GHD Moderat"/>
                <a:ea typeface="Verdana"/>
              </a:rPr>
              <a:t>9</a:t>
            </a:r>
            <a:r>
              <a:rPr kumimoji="0" lang="en-US" sz="1800" b="0" i="0" u="none" strike="noStrike" kern="1200" cap="none" spc="0" normalizeH="0" baseline="0" noProof="0" dirty="0">
                <a:ln>
                  <a:noFill/>
                </a:ln>
                <a:solidFill>
                  <a:prstClr val="black"/>
                </a:solidFill>
                <a:effectLst/>
                <a:uLnTx/>
                <a:uFillTx/>
                <a:latin typeface="GHD Moderat"/>
                <a:ea typeface="Verdana"/>
                <a:cs typeface="+mn-cs"/>
              </a:rPr>
              <a:t> Release Tickets: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lvl="0">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Group 1 (Non-Live Clients):</a:t>
            </a:r>
            <a:r>
              <a:rPr lang="en-US" dirty="0">
                <a:solidFill>
                  <a:prstClr val="black"/>
                </a:solidFill>
                <a:latin typeface="GHD Moderat"/>
                <a:ea typeface="Verdana"/>
              </a:rPr>
              <a:t> </a:t>
            </a:r>
            <a:r>
              <a:rPr lang="en-US" dirty="0">
                <a:solidFill>
                  <a:prstClr val="black"/>
                </a:solidFill>
                <a:latin typeface="GHD Moderat"/>
                <a:ea typeface="Verdana"/>
                <a:hlinkClick r:id="rId3"/>
              </a:rPr>
              <a:t>https://ghddigital.atlassian.net/browse/RELEASE-11980</a:t>
            </a: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lvl="0">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Group 2 (Live Clients Group 1):</a:t>
            </a:r>
            <a:r>
              <a:rPr lang="en-US" dirty="0">
                <a:solidFill>
                  <a:prstClr val="black"/>
                </a:solidFill>
                <a:latin typeface="GHD Moderat"/>
                <a:ea typeface="Verdana"/>
              </a:rPr>
              <a:t> </a:t>
            </a:r>
            <a:r>
              <a:rPr lang="en-US" dirty="0">
                <a:solidFill>
                  <a:prstClr val="black"/>
                </a:solidFill>
                <a:latin typeface="GHD Moderat"/>
                <a:ea typeface="Verdana"/>
                <a:hlinkClick r:id="rId4"/>
              </a:rPr>
              <a:t>https://ghddigital.atlassian.net/browse/RELEASE-11981</a:t>
            </a: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lvl="0">
              <a:defRPr/>
            </a:pPr>
            <a:r>
              <a:rPr lang="en-US" dirty="0">
                <a:solidFill>
                  <a:prstClr val="black"/>
                </a:solidFill>
                <a:latin typeface="GHD Moderat"/>
                <a:ea typeface="Verdana"/>
              </a:rPr>
              <a:t>Group 3 (Live Clients Group 2): </a:t>
            </a:r>
            <a:r>
              <a:rPr lang="en-US" dirty="0">
                <a:solidFill>
                  <a:prstClr val="black"/>
                </a:solidFill>
                <a:latin typeface="GHD Moderat"/>
                <a:ea typeface="Verdana"/>
                <a:hlinkClick r:id="rId5"/>
              </a:rPr>
              <a:t>https://ghddigital.atlassian.net/browse/RELEASE-12079</a:t>
            </a:r>
            <a:endParaRPr lang="en-US" dirty="0">
              <a:solidFill>
                <a:prstClr val="black"/>
              </a:solidFill>
              <a:latin typeface="GHD Moderat"/>
              <a:ea typeface="Verdana"/>
            </a:endParaRPr>
          </a:p>
          <a:p>
            <a:pPr lvl="0">
              <a:defRPr/>
            </a:pPr>
            <a:endParaRPr kumimoji="0" lang="en-US" sz="1800" b="0" i="0" u="none" strike="noStrike" kern="1200" cap="none" spc="0" normalizeH="0" baseline="0" noProof="0" dirty="0">
              <a:ln>
                <a:noFill/>
              </a:ln>
              <a:solidFill>
                <a:prstClr val="black"/>
              </a:solidFill>
              <a:effectLst/>
              <a:uLnTx/>
              <a:uFillTx/>
              <a:latin typeface="GHD Moderat"/>
              <a:ea typeface="Verdana"/>
              <a:cs typeface="+mn-cs"/>
            </a:endParaRPr>
          </a:p>
          <a:p>
            <a:pPr lvl="0">
              <a:defRPr/>
            </a:pPr>
            <a:r>
              <a:rPr lang="en-US" dirty="0">
                <a:solidFill>
                  <a:prstClr val="black"/>
                </a:solidFill>
                <a:latin typeface="GHD Moderat"/>
                <a:ea typeface="Verdana"/>
              </a:rPr>
              <a:t>Group 4 (Live Clients Group 3): </a:t>
            </a:r>
            <a:r>
              <a:rPr lang="en-US" dirty="0">
                <a:solidFill>
                  <a:prstClr val="black"/>
                </a:solidFill>
                <a:latin typeface="GHD Moderat"/>
                <a:ea typeface="Verdana"/>
                <a:hlinkClick r:id="rId6"/>
              </a:rPr>
              <a:t>https://ghddigital.atlassian.net/browse/RELEASE-12080</a:t>
            </a:r>
            <a:endParaRPr kumimoji="0" lang="en-US" sz="1800" b="0" i="0" u="none" strike="noStrike" kern="1200" cap="none" spc="0" normalizeH="0" baseline="0" noProof="0" dirty="0">
              <a:ln>
                <a:noFill/>
              </a:ln>
              <a:solidFill>
                <a:prstClr val="black"/>
              </a:solidFill>
              <a:effectLst/>
              <a:uLnTx/>
              <a:uFillTx/>
              <a:latin typeface="GHD Moderat"/>
              <a:ea typeface="Verdana"/>
              <a:cs typeface="+mn-cs"/>
            </a:endParaRPr>
          </a:p>
        </p:txBody>
      </p:sp>
      <p:sp>
        <p:nvSpPr>
          <p:cNvPr id="11" name="Google Shape;480;g19581f15e92_0_316">
            <a:extLst>
              <a:ext uri="{FF2B5EF4-FFF2-40B4-BE49-F238E27FC236}">
                <a16:creationId xmlns:a16="http://schemas.microsoft.com/office/drawing/2014/main" id="{87C80823-CB9B-25BC-7CFD-DBA17115E1BB}"/>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EBFFEE6C-05D9-C3D4-B6F9-8021EEDC1090}"/>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402EA63D-3941-CAD1-3E40-C8CE07EDB9D1}"/>
              </a:ext>
            </a:extLst>
          </p:cNvPr>
          <p:cNvPicPr>
            <a:picLocks noChangeAspect="1"/>
          </p:cNvPicPr>
          <p:nvPr/>
        </p:nvPicPr>
        <p:blipFill>
          <a:blip r:embed="rId9"/>
          <a:stretch>
            <a:fillRect/>
          </a:stretch>
        </p:blipFill>
        <p:spPr>
          <a:xfrm>
            <a:off x="447967" y="1128732"/>
            <a:ext cx="190568" cy="190568"/>
          </a:xfrm>
          <a:prstGeom prst="rect">
            <a:avLst/>
          </a:prstGeom>
        </p:spPr>
      </p:pic>
      <p:pic>
        <p:nvPicPr>
          <p:cNvPr id="2" name="Picture 1">
            <a:extLst>
              <a:ext uri="{FF2B5EF4-FFF2-40B4-BE49-F238E27FC236}">
                <a16:creationId xmlns:a16="http://schemas.microsoft.com/office/drawing/2014/main" id="{83583FD5-1CA0-F348-346B-976D828892EE}"/>
              </a:ext>
            </a:extLst>
          </p:cNvPr>
          <p:cNvPicPr>
            <a:picLocks noChangeAspect="1"/>
          </p:cNvPicPr>
          <p:nvPr/>
        </p:nvPicPr>
        <p:blipFill>
          <a:blip r:embed="rId9"/>
          <a:stretch>
            <a:fillRect/>
          </a:stretch>
        </p:blipFill>
        <p:spPr>
          <a:xfrm>
            <a:off x="454955" y="3295417"/>
            <a:ext cx="190568" cy="190568"/>
          </a:xfrm>
          <a:prstGeom prst="rect">
            <a:avLst/>
          </a:prstGeom>
        </p:spPr>
      </p:pic>
      <p:pic>
        <p:nvPicPr>
          <p:cNvPr id="4" name="Picture 3">
            <a:extLst>
              <a:ext uri="{FF2B5EF4-FFF2-40B4-BE49-F238E27FC236}">
                <a16:creationId xmlns:a16="http://schemas.microsoft.com/office/drawing/2014/main" id="{C4CB1E06-74D6-0B52-42D2-AED44F1348DE}"/>
              </a:ext>
            </a:extLst>
          </p:cNvPr>
          <p:cNvPicPr>
            <a:picLocks noChangeAspect="1"/>
          </p:cNvPicPr>
          <p:nvPr/>
        </p:nvPicPr>
        <p:blipFill>
          <a:blip r:embed="rId9"/>
          <a:stretch>
            <a:fillRect/>
          </a:stretch>
        </p:blipFill>
        <p:spPr>
          <a:xfrm>
            <a:off x="447967" y="2779055"/>
            <a:ext cx="190568" cy="190568"/>
          </a:xfrm>
          <a:prstGeom prst="rect">
            <a:avLst/>
          </a:prstGeom>
        </p:spPr>
      </p:pic>
      <p:pic>
        <p:nvPicPr>
          <p:cNvPr id="5" name="Picture 4">
            <a:extLst>
              <a:ext uri="{FF2B5EF4-FFF2-40B4-BE49-F238E27FC236}">
                <a16:creationId xmlns:a16="http://schemas.microsoft.com/office/drawing/2014/main" id="{C59D843C-4E8C-D87E-30A4-3BBC4E0F48C5}"/>
              </a:ext>
            </a:extLst>
          </p:cNvPr>
          <p:cNvPicPr>
            <a:picLocks noChangeAspect="1"/>
          </p:cNvPicPr>
          <p:nvPr/>
        </p:nvPicPr>
        <p:blipFill>
          <a:blip r:embed="rId9"/>
          <a:stretch>
            <a:fillRect/>
          </a:stretch>
        </p:blipFill>
        <p:spPr>
          <a:xfrm>
            <a:off x="447967" y="3862614"/>
            <a:ext cx="190568" cy="190568"/>
          </a:xfrm>
          <a:prstGeom prst="rect">
            <a:avLst/>
          </a:prstGeom>
        </p:spPr>
      </p:pic>
      <p:pic>
        <p:nvPicPr>
          <p:cNvPr id="6" name="Picture 5">
            <a:extLst>
              <a:ext uri="{FF2B5EF4-FFF2-40B4-BE49-F238E27FC236}">
                <a16:creationId xmlns:a16="http://schemas.microsoft.com/office/drawing/2014/main" id="{CAD3DD79-4164-0DA1-D9E6-3F7B686B6746}"/>
              </a:ext>
            </a:extLst>
          </p:cNvPr>
          <p:cNvPicPr>
            <a:picLocks noChangeAspect="1"/>
          </p:cNvPicPr>
          <p:nvPr/>
        </p:nvPicPr>
        <p:blipFill>
          <a:blip r:embed="rId9"/>
          <a:stretch>
            <a:fillRect/>
          </a:stretch>
        </p:blipFill>
        <p:spPr>
          <a:xfrm>
            <a:off x="454955" y="4407411"/>
            <a:ext cx="190568" cy="190568"/>
          </a:xfrm>
          <a:prstGeom prst="rect">
            <a:avLst/>
          </a:prstGeom>
        </p:spPr>
      </p:pic>
    </p:spTree>
    <p:extLst>
      <p:ext uri="{BB962C8B-B14F-4D97-AF65-F5344CB8AC3E}">
        <p14:creationId xmlns:p14="http://schemas.microsoft.com/office/powerpoint/2010/main" val="397744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right)">
                                      <p:cBhvr>
                                        <p:cTn id="12" dur="500"/>
                                        <p:tgtEl>
                                          <p:spTgt spid="2"/>
                                        </p:tgtEl>
                                      </p:cBhvr>
                                    </p:animEffect>
                                  </p:childTnLst>
                                </p:cTn>
                              </p:par>
                              <p:par>
                                <p:cTn id="13" presetID="1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par>
                                <p:cTn id="21" presetID="1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0D3889C-EAFB-7459-8DE1-4D53ED1FF624}"/>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8774AC14-9DD5-0B07-43D4-09A769570F19}"/>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chemeClr val="bg1"/>
                </a:solidFill>
                <a:effectLst/>
                <a:uLnTx/>
                <a:uFillTx/>
                <a:latin typeface="GHD Moderat Black"/>
                <a:ea typeface="Open Sans ExtraBold"/>
                <a:cs typeface="Open Sans ExtraBold"/>
              </a:rPr>
              <a:t>Recap of CMS Releases</a:t>
            </a:r>
          </a:p>
        </p:txBody>
      </p:sp>
      <p:sp>
        <p:nvSpPr>
          <p:cNvPr id="14" name="Google Shape;480;g19581f15e92_0_316">
            <a:extLst>
              <a:ext uri="{FF2B5EF4-FFF2-40B4-BE49-F238E27FC236}">
                <a16:creationId xmlns:a16="http://schemas.microsoft.com/office/drawing/2014/main" id="{B14CBDE0-8B27-3037-3E6F-921F77B3FC6F}"/>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solidFill>
                  <a:schemeClr val="bg1"/>
                </a:solidFill>
                <a:latin typeface="GHD Moderat" pitchFamily="2" charset="77"/>
                <a:ea typeface="Open Sans Light"/>
                <a:cs typeface="Open Sans Light"/>
                <a:sym typeface="Open Sans"/>
              </a:rPr>
              <a:t>CMS 1.9 Demo for IMS | November 2025</a:t>
            </a:r>
          </a:p>
        </p:txBody>
      </p:sp>
      <p:pic>
        <p:nvPicPr>
          <p:cNvPr id="15" name="Picture 14">
            <a:extLst>
              <a:ext uri="{FF2B5EF4-FFF2-40B4-BE49-F238E27FC236}">
                <a16:creationId xmlns:a16="http://schemas.microsoft.com/office/drawing/2014/main" id="{64EE8455-BC6B-E908-91C8-57137B0A3AC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cxnSp>
        <p:nvCxnSpPr>
          <p:cNvPr id="17" name="Straight Connector 16">
            <a:extLst>
              <a:ext uri="{FF2B5EF4-FFF2-40B4-BE49-F238E27FC236}">
                <a16:creationId xmlns:a16="http://schemas.microsoft.com/office/drawing/2014/main" id="{09907DC5-24CE-EF0F-275C-E4FF2E236712}"/>
              </a:ext>
            </a:extLst>
          </p:cNvPr>
          <p:cNvCxnSpPr>
            <a:cxnSpLocks/>
          </p:cNvCxnSpPr>
          <p:nvPr/>
        </p:nvCxnSpPr>
        <p:spPr>
          <a:xfrm>
            <a:off x="0" y="3002004"/>
            <a:ext cx="12192000" cy="0"/>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22CF940-95D4-11D3-9777-CEC2C24AB6AF}"/>
              </a:ext>
            </a:extLst>
          </p:cNvPr>
          <p:cNvSpPr txBox="1"/>
          <p:nvPr/>
        </p:nvSpPr>
        <p:spPr>
          <a:xfrm>
            <a:off x="0" y="3575617"/>
            <a:ext cx="3023118" cy="646331"/>
          </a:xfrm>
          <a:prstGeom prst="rect">
            <a:avLst/>
          </a:prstGeom>
          <a:noFill/>
        </p:spPr>
        <p:txBody>
          <a:bodyPr wrap="square">
            <a:spAutoFit/>
          </a:bodyPr>
          <a:lstStyle/>
          <a:p>
            <a:pPr algn="ctr">
              <a:lnSpc>
                <a:spcPct val="90000"/>
              </a:lnSpc>
              <a:buSzPts val="4800"/>
            </a:pPr>
            <a:r>
              <a:rPr lang="en-CA" sz="4000" b="1" dirty="0">
                <a:solidFill>
                  <a:schemeClr val="bg1"/>
                </a:solidFill>
                <a:latin typeface="GHD Moderat Black" pitchFamily="2" charset="77"/>
              </a:rPr>
              <a:t>CMS 1.8</a:t>
            </a:r>
          </a:p>
        </p:txBody>
      </p:sp>
      <p:sp>
        <p:nvSpPr>
          <p:cNvPr id="23" name="TextBox 22">
            <a:extLst>
              <a:ext uri="{FF2B5EF4-FFF2-40B4-BE49-F238E27FC236}">
                <a16:creationId xmlns:a16="http://schemas.microsoft.com/office/drawing/2014/main" id="{A2CAD3F7-4A23-4B2A-DD58-1C36DB75C613}"/>
              </a:ext>
            </a:extLst>
          </p:cNvPr>
          <p:cNvSpPr txBox="1"/>
          <p:nvPr/>
        </p:nvSpPr>
        <p:spPr>
          <a:xfrm>
            <a:off x="4584441" y="3575617"/>
            <a:ext cx="3023118" cy="646331"/>
          </a:xfrm>
          <a:prstGeom prst="rect">
            <a:avLst/>
          </a:prstGeom>
          <a:noFill/>
        </p:spPr>
        <p:txBody>
          <a:bodyPr wrap="square">
            <a:spAutoFit/>
          </a:bodyPr>
          <a:lstStyle/>
          <a:p>
            <a:pPr algn="ctr">
              <a:lnSpc>
                <a:spcPct val="90000"/>
              </a:lnSpc>
              <a:buSzPts val="4800"/>
            </a:pPr>
            <a:r>
              <a:rPr lang="en-CA" sz="4000" b="1" dirty="0">
                <a:solidFill>
                  <a:srgbClr val="15BEF0"/>
                </a:solidFill>
                <a:latin typeface="GHD Moderat Black" pitchFamily="2" charset="77"/>
              </a:rPr>
              <a:t>CMS 1.9</a:t>
            </a:r>
          </a:p>
        </p:txBody>
      </p:sp>
      <p:sp>
        <p:nvSpPr>
          <p:cNvPr id="24" name="TextBox 23">
            <a:extLst>
              <a:ext uri="{FF2B5EF4-FFF2-40B4-BE49-F238E27FC236}">
                <a16:creationId xmlns:a16="http://schemas.microsoft.com/office/drawing/2014/main" id="{295358FB-5524-A4E5-9797-DD499C7B1EC2}"/>
              </a:ext>
            </a:extLst>
          </p:cNvPr>
          <p:cNvSpPr txBox="1"/>
          <p:nvPr/>
        </p:nvSpPr>
        <p:spPr>
          <a:xfrm>
            <a:off x="9168882" y="3575617"/>
            <a:ext cx="3023118" cy="646331"/>
          </a:xfrm>
          <a:prstGeom prst="rect">
            <a:avLst/>
          </a:prstGeom>
          <a:noFill/>
        </p:spPr>
        <p:txBody>
          <a:bodyPr wrap="square">
            <a:spAutoFit/>
          </a:bodyPr>
          <a:lstStyle/>
          <a:p>
            <a:pPr algn="ctr">
              <a:lnSpc>
                <a:spcPct val="90000"/>
              </a:lnSpc>
              <a:buSzPts val="4800"/>
            </a:pPr>
            <a:r>
              <a:rPr lang="en-CA" sz="4000" b="1" dirty="0">
                <a:solidFill>
                  <a:schemeClr val="bg1"/>
                </a:solidFill>
                <a:latin typeface="GHD Moderat Black" pitchFamily="2" charset="77"/>
              </a:rPr>
              <a:t>CMS 1.10</a:t>
            </a:r>
          </a:p>
        </p:txBody>
      </p:sp>
      <p:sp>
        <p:nvSpPr>
          <p:cNvPr id="25" name="Isosceles Triangle 24">
            <a:extLst>
              <a:ext uri="{FF2B5EF4-FFF2-40B4-BE49-F238E27FC236}">
                <a16:creationId xmlns:a16="http://schemas.microsoft.com/office/drawing/2014/main" id="{F8D495BA-8A21-C0A2-F409-D459E376F649}"/>
              </a:ext>
            </a:extLst>
          </p:cNvPr>
          <p:cNvSpPr/>
          <p:nvPr/>
        </p:nvSpPr>
        <p:spPr>
          <a:xfrm rot="10800000">
            <a:off x="5802282" y="2878187"/>
            <a:ext cx="587436" cy="646331"/>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Google Shape;301;g1a4a3e747fb_0_1295">
            <a:extLst>
              <a:ext uri="{FF2B5EF4-FFF2-40B4-BE49-F238E27FC236}">
                <a16:creationId xmlns:a16="http://schemas.microsoft.com/office/drawing/2014/main" id="{63F7529D-A7B5-F937-2EF8-2E99E7C99ED9}"/>
              </a:ext>
            </a:extLst>
          </p:cNvPr>
          <p:cNvSpPr txBox="1"/>
          <p:nvPr/>
        </p:nvSpPr>
        <p:spPr>
          <a:xfrm>
            <a:off x="0" y="4664724"/>
            <a:ext cx="3023118" cy="445142"/>
          </a:xfrm>
          <a:prstGeom prst="rect">
            <a:avLst/>
          </a:prstGeom>
          <a:noFill/>
          <a:ln>
            <a:noFill/>
          </a:ln>
        </p:spPr>
        <p:txBody>
          <a:bodyPr spcFirstLastPara="1" wrap="square" lIns="60948" tIns="60948" rIns="60948" bIns="60948" anchor="t" anchorCtr="0">
            <a:spAutoFit/>
          </a:bodyPr>
          <a:lstStyle/>
          <a:p>
            <a:pPr algn="ctr" defTabSz="609539">
              <a:lnSpc>
                <a:spcPct val="110000"/>
              </a:lnSpc>
              <a:spcAft>
                <a:spcPts val="400"/>
              </a:spcAft>
              <a:buClr>
                <a:srgbClr val="000000"/>
              </a:buClr>
              <a:buSzPts val="1000"/>
            </a:pPr>
            <a:r>
              <a:rPr lang="en-CA" sz="1600" kern="0" dirty="0">
                <a:solidFill>
                  <a:schemeClr val="bg1"/>
                </a:solidFill>
                <a:latin typeface="GHD Moderat" pitchFamily="2" charset="77"/>
                <a:ea typeface="Open Sans Light"/>
                <a:cs typeface="Open Sans Light"/>
                <a:sym typeface="Open Sans"/>
              </a:rPr>
              <a:t>Past Release</a:t>
            </a:r>
            <a:endParaRPr lang="en-US" sz="1600" kern="0" dirty="0">
              <a:solidFill>
                <a:schemeClr val="bg1"/>
              </a:solidFill>
              <a:latin typeface="GHD Moderat" pitchFamily="2" charset="77"/>
              <a:ea typeface="Open Sans Light"/>
              <a:cs typeface="Open Sans Light"/>
              <a:sym typeface="Open Sans"/>
            </a:endParaRPr>
          </a:p>
        </p:txBody>
      </p:sp>
      <p:sp>
        <p:nvSpPr>
          <p:cNvPr id="28" name="Google Shape;301;g1a4a3e747fb_0_1295">
            <a:extLst>
              <a:ext uri="{FF2B5EF4-FFF2-40B4-BE49-F238E27FC236}">
                <a16:creationId xmlns:a16="http://schemas.microsoft.com/office/drawing/2014/main" id="{D7CD839E-1B78-A7CA-0519-2AE94C98C78B}"/>
              </a:ext>
            </a:extLst>
          </p:cNvPr>
          <p:cNvSpPr txBox="1"/>
          <p:nvPr/>
        </p:nvSpPr>
        <p:spPr>
          <a:xfrm>
            <a:off x="9168882" y="4219582"/>
            <a:ext cx="3023118" cy="716069"/>
          </a:xfrm>
          <a:prstGeom prst="rect">
            <a:avLst/>
          </a:prstGeom>
          <a:noFill/>
          <a:ln>
            <a:noFill/>
          </a:ln>
        </p:spPr>
        <p:txBody>
          <a:bodyPr spcFirstLastPara="1" wrap="square" lIns="60948" tIns="60948" rIns="60948" bIns="60948" anchor="t" anchorCtr="0">
            <a:spAutoFit/>
          </a:bodyPr>
          <a:lstStyle/>
          <a:p>
            <a:pPr algn="ctr" defTabSz="609539">
              <a:lnSpc>
                <a:spcPct val="110000"/>
              </a:lnSpc>
              <a:spcAft>
                <a:spcPts val="400"/>
              </a:spcAft>
              <a:buClr>
                <a:srgbClr val="000000"/>
              </a:buClr>
              <a:buSzPts val="1000"/>
            </a:pPr>
            <a:r>
              <a:rPr lang="en-CA" sz="1600" i="1" kern="0" dirty="0">
                <a:solidFill>
                  <a:schemeClr val="bg1"/>
                </a:solidFill>
                <a:latin typeface="GHD Moderat" pitchFamily="2" charset="77"/>
                <a:ea typeface="Open Sans Light"/>
                <a:cs typeface="Open Sans Light"/>
                <a:sym typeface="Open Sans"/>
              </a:rPr>
              <a:t>January/February 2026 (Tentative)</a:t>
            </a:r>
            <a:endParaRPr lang="en-US" sz="1600" i="1" kern="0" dirty="0">
              <a:solidFill>
                <a:schemeClr val="bg1"/>
              </a:solidFill>
              <a:latin typeface="GHD Moderat" pitchFamily="2" charset="77"/>
              <a:ea typeface="Open Sans Light"/>
              <a:cs typeface="Open Sans Light"/>
              <a:sym typeface="Open Sans"/>
            </a:endParaRPr>
          </a:p>
        </p:txBody>
      </p:sp>
      <p:sp>
        <p:nvSpPr>
          <p:cNvPr id="29" name="Google Shape;301;g1a4a3e747fb_0_1295">
            <a:extLst>
              <a:ext uri="{FF2B5EF4-FFF2-40B4-BE49-F238E27FC236}">
                <a16:creationId xmlns:a16="http://schemas.microsoft.com/office/drawing/2014/main" id="{3F688426-A761-45D1-D513-5443A2C33223}"/>
              </a:ext>
            </a:extLst>
          </p:cNvPr>
          <p:cNvSpPr txBox="1"/>
          <p:nvPr/>
        </p:nvSpPr>
        <p:spPr>
          <a:xfrm>
            <a:off x="0" y="4221948"/>
            <a:ext cx="3023118" cy="445142"/>
          </a:xfrm>
          <a:prstGeom prst="rect">
            <a:avLst/>
          </a:prstGeom>
          <a:noFill/>
          <a:ln>
            <a:noFill/>
          </a:ln>
        </p:spPr>
        <p:txBody>
          <a:bodyPr spcFirstLastPara="1" wrap="square" lIns="60948" tIns="60948" rIns="60948" bIns="60948" anchor="t" anchorCtr="0">
            <a:spAutoFit/>
          </a:bodyPr>
          <a:lstStyle/>
          <a:p>
            <a:pPr algn="ctr" defTabSz="609539">
              <a:lnSpc>
                <a:spcPct val="110000"/>
              </a:lnSpc>
              <a:spcAft>
                <a:spcPts val="400"/>
              </a:spcAft>
              <a:buClr>
                <a:srgbClr val="000000"/>
              </a:buClr>
              <a:buSzPts val="1000"/>
            </a:pPr>
            <a:r>
              <a:rPr lang="en-CA" sz="1600" i="1" kern="0" dirty="0">
                <a:solidFill>
                  <a:schemeClr val="bg1"/>
                </a:solidFill>
                <a:latin typeface="GHD Moderat" pitchFamily="2" charset="77"/>
                <a:ea typeface="Open Sans Light"/>
                <a:cs typeface="Open Sans Light"/>
                <a:sym typeface="Open Sans"/>
              </a:rPr>
              <a:t>July 2025</a:t>
            </a:r>
            <a:endParaRPr lang="en-US" sz="1600" i="1" kern="0" dirty="0">
              <a:solidFill>
                <a:schemeClr val="bg1"/>
              </a:solidFill>
              <a:latin typeface="GHD Moderat" pitchFamily="2" charset="77"/>
              <a:ea typeface="Open Sans Light"/>
              <a:cs typeface="Open Sans Light"/>
              <a:sym typeface="Open Sans"/>
            </a:endParaRPr>
          </a:p>
        </p:txBody>
      </p:sp>
      <p:sp>
        <p:nvSpPr>
          <p:cNvPr id="31" name="Google Shape;301;g1a4a3e747fb_0_1295">
            <a:extLst>
              <a:ext uri="{FF2B5EF4-FFF2-40B4-BE49-F238E27FC236}">
                <a16:creationId xmlns:a16="http://schemas.microsoft.com/office/drawing/2014/main" id="{11512988-EF33-08B7-8003-B0932C827D52}"/>
              </a:ext>
            </a:extLst>
          </p:cNvPr>
          <p:cNvSpPr txBox="1"/>
          <p:nvPr/>
        </p:nvSpPr>
        <p:spPr>
          <a:xfrm>
            <a:off x="9168882" y="4935651"/>
            <a:ext cx="3023118" cy="445142"/>
          </a:xfrm>
          <a:prstGeom prst="rect">
            <a:avLst/>
          </a:prstGeom>
          <a:noFill/>
          <a:ln>
            <a:noFill/>
          </a:ln>
        </p:spPr>
        <p:txBody>
          <a:bodyPr spcFirstLastPara="1" wrap="square" lIns="60948" tIns="60948" rIns="60948" bIns="60948" anchor="t" anchorCtr="0">
            <a:spAutoFit/>
          </a:bodyPr>
          <a:lstStyle/>
          <a:p>
            <a:pPr algn="ctr" defTabSz="609539">
              <a:lnSpc>
                <a:spcPct val="110000"/>
              </a:lnSpc>
              <a:spcAft>
                <a:spcPts val="400"/>
              </a:spcAft>
              <a:buClr>
                <a:srgbClr val="000000"/>
              </a:buClr>
              <a:buSzPts val="1000"/>
            </a:pPr>
            <a:r>
              <a:rPr lang="en-CA" sz="1600" kern="0" dirty="0">
                <a:solidFill>
                  <a:schemeClr val="bg1"/>
                </a:solidFill>
                <a:latin typeface="GHD Moderat" pitchFamily="2" charset="77"/>
                <a:ea typeface="Open Sans Light"/>
                <a:cs typeface="Open Sans Light"/>
                <a:sym typeface="Open Sans"/>
              </a:rPr>
              <a:t>Future Release</a:t>
            </a:r>
            <a:endParaRPr lang="en-US" sz="1600" kern="0" dirty="0">
              <a:solidFill>
                <a:schemeClr val="bg1"/>
              </a:solidFill>
              <a:latin typeface="GHD Moderat" pitchFamily="2" charset="77"/>
              <a:ea typeface="Open Sans Light"/>
              <a:cs typeface="Open Sans Light"/>
              <a:sym typeface="Open Sans"/>
            </a:endParaRPr>
          </a:p>
        </p:txBody>
      </p:sp>
      <p:sp>
        <p:nvSpPr>
          <p:cNvPr id="2" name="TextBox 1">
            <a:extLst>
              <a:ext uri="{FF2B5EF4-FFF2-40B4-BE49-F238E27FC236}">
                <a16:creationId xmlns:a16="http://schemas.microsoft.com/office/drawing/2014/main" id="{A1A0E45B-FD2B-DBCB-05EF-4DBA9AE2FEE2}"/>
              </a:ext>
            </a:extLst>
          </p:cNvPr>
          <p:cNvSpPr txBox="1"/>
          <p:nvPr/>
        </p:nvSpPr>
        <p:spPr>
          <a:xfrm>
            <a:off x="3304250" y="2042942"/>
            <a:ext cx="5583500" cy="646331"/>
          </a:xfrm>
          <a:prstGeom prst="rect">
            <a:avLst/>
          </a:prstGeom>
          <a:noFill/>
        </p:spPr>
        <p:txBody>
          <a:bodyPr wrap="square">
            <a:spAutoFit/>
          </a:bodyPr>
          <a:lstStyle/>
          <a:p>
            <a:pPr algn="ctr">
              <a:lnSpc>
                <a:spcPct val="90000"/>
              </a:lnSpc>
              <a:buSzPts val="4800"/>
            </a:pPr>
            <a:r>
              <a:rPr lang="en-CA" sz="4000" b="1" dirty="0">
                <a:solidFill>
                  <a:schemeClr val="bg1"/>
                </a:solidFill>
                <a:latin typeface="GHD Moderat Black" pitchFamily="2" charset="77"/>
              </a:rPr>
              <a:t>November 19, 2025</a:t>
            </a:r>
          </a:p>
        </p:txBody>
      </p:sp>
    </p:spTree>
    <p:extLst>
      <p:ext uri="{BB962C8B-B14F-4D97-AF65-F5344CB8AC3E}">
        <p14:creationId xmlns:p14="http://schemas.microsoft.com/office/powerpoint/2010/main" val="356205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32634-0B36-B3E1-DBAE-AC062C022E6A}"/>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0C91B08A-6416-9D09-9E45-C2DC3297F6FA}"/>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prstClr val="black"/>
                </a:solidFill>
                <a:effectLst/>
                <a:uLnTx/>
                <a:uFillTx/>
                <a:latin typeface="GHD Moderat Black"/>
                <a:ea typeface="Open Sans ExtraBold"/>
                <a:cs typeface="Open Sans ExtraBold"/>
              </a:rPr>
              <a:t>Summary of Changes in </a:t>
            </a:r>
            <a:r>
              <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rPr>
              <a:t>CMS 1.9</a:t>
            </a:r>
          </a:p>
        </p:txBody>
      </p:sp>
      <p:sp>
        <p:nvSpPr>
          <p:cNvPr id="11" name="Google Shape;480;g19581f15e92_0_316">
            <a:extLst>
              <a:ext uri="{FF2B5EF4-FFF2-40B4-BE49-F238E27FC236}">
                <a16:creationId xmlns:a16="http://schemas.microsoft.com/office/drawing/2014/main" id="{D79BA68F-8D3F-74C6-3820-8224E77ABF13}"/>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33743533-948A-0646-6373-DB390C4A508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sp>
        <p:nvSpPr>
          <p:cNvPr id="4" name="Rectangle 3">
            <a:extLst>
              <a:ext uri="{FF2B5EF4-FFF2-40B4-BE49-F238E27FC236}">
                <a16:creationId xmlns:a16="http://schemas.microsoft.com/office/drawing/2014/main" id="{3D354127-9638-5F4F-938F-8F113B2FBCFC}"/>
              </a:ext>
            </a:extLst>
          </p:cNvPr>
          <p:cNvSpPr/>
          <p:nvPr/>
        </p:nvSpPr>
        <p:spPr>
          <a:xfrm>
            <a:off x="4617043" y="1848751"/>
            <a:ext cx="3250919" cy="1469253"/>
          </a:xfrm>
          <a:prstGeom prst="rect">
            <a:avLst/>
          </a:prstGeom>
          <a:solidFill>
            <a:srgbClr val="E3E1E4">
              <a:alpha val="268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sz="623" dirty="0">
              <a:latin typeface="GHD Moderat" panose="00000500000000000000" pitchFamily="50" charset="0"/>
            </a:endParaRPr>
          </a:p>
        </p:txBody>
      </p:sp>
      <p:sp>
        <p:nvSpPr>
          <p:cNvPr id="6" name="Rectangle 5">
            <a:extLst>
              <a:ext uri="{FF2B5EF4-FFF2-40B4-BE49-F238E27FC236}">
                <a16:creationId xmlns:a16="http://schemas.microsoft.com/office/drawing/2014/main" id="{2731FD84-98AC-F21C-2919-9332171A54C2}"/>
              </a:ext>
            </a:extLst>
          </p:cNvPr>
          <p:cNvSpPr/>
          <p:nvPr/>
        </p:nvSpPr>
        <p:spPr>
          <a:xfrm>
            <a:off x="1017131" y="1876752"/>
            <a:ext cx="3250919" cy="1469253"/>
          </a:xfrm>
          <a:prstGeom prst="rect">
            <a:avLst/>
          </a:prstGeom>
          <a:solidFill>
            <a:srgbClr val="E3E1E4">
              <a:alpha val="268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sz="623" dirty="0">
              <a:latin typeface="GHD Moderat" panose="00000500000000000000" pitchFamily="50" charset="0"/>
            </a:endParaRPr>
          </a:p>
        </p:txBody>
      </p:sp>
      <p:sp>
        <p:nvSpPr>
          <p:cNvPr id="8" name="Rectangle 7">
            <a:extLst>
              <a:ext uri="{FF2B5EF4-FFF2-40B4-BE49-F238E27FC236}">
                <a16:creationId xmlns:a16="http://schemas.microsoft.com/office/drawing/2014/main" id="{62A805F6-0F80-36DA-FC43-9389B7DB65F9}"/>
              </a:ext>
            </a:extLst>
          </p:cNvPr>
          <p:cNvSpPr/>
          <p:nvPr/>
        </p:nvSpPr>
        <p:spPr>
          <a:xfrm>
            <a:off x="8216955" y="1876311"/>
            <a:ext cx="3250919" cy="1469253"/>
          </a:xfrm>
          <a:prstGeom prst="rect">
            <a:avLst/>
          </a:prstGeom>
          <a:solidFill>
            <a:srgbClr val="E3E1E4">
              <a:alpha val="268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sz="623" dirty="0">
              <a:latin typeface="GHD Moderat" panose="00000500000000000000" pitchFamily="50" charset="0"/>
            </a:endParaRPr>
          </a:p>
        </p:txBody>
      </p:sp>
      <p:sp>
        <p:nvSpPr>
          <p:cNvPr id="10" name="Rectangle 9">
            <a:extLst>
              <a:ext uri="{FF2B5EF4-FFF2-40B4-BE49-F238E27FC236}">
                <a16:creationId xmlns:a16="http://schemas.microsoft.com/office/drawing/2014/main" id="{07075009-0EA1-B662-B0B8-E10185DEBFDB}"/>
              </a:ext>
            </a:extLst>
          </p:cNvPr>
          <p:cNvSpPr/>
          <p:nvPr/>
        </p:nvSpPr>
        <p:spPr>
          <a:xfrm>
            <a:off x="4617043" y="3539996"/>
            <a:ext cx="3250919" cy="1469253"/>
          </a:xfrm>
          <a:prstGeom prst="rect">
            <a:avLst/>
          </a:prstGeom>
          <a:solidFill>
            <a:srgbClr val="E3E1E4">
              <a:alpha val="268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sz="623" dirty="0">
              <a:latin typeface="GHD Moderat" panose="00000500000000000000" pitchFamily="50" charset="0"/>
            </a:endParaRPr>
          </a:p>
        </p:txBody>
      </p:sp>
      <p:sp>
        <p:nvSpPr>
          <p:cNvPr id="13" name="Rectangle 12">
            <a:extLst>
              <a:ext uri="{FF2B5EF4-FFF2-40B4-BE49-F238E27FC236}">
                <a16:creationId xmlns:a16="http://schemas.microsoft.com/office/drawing/2014/main" id="{4C74A06C-DED9-F065-28EA-BFB5EE19ED02}"/>
              </a:ext>
            </a:extLst>
          </p:cNvPr>
          <p:cNvSpPr/>
          <p:nvPr/>
        </p:nvSpPr>
        <p:spPr>
          <a:xfrm>
            <a:off x="8216955" y="3539996"/>
            <a:ext cx="3250919" cy="1469253"/>
          </a:xfrm>
          <a:prstGeom prst="rect">
            <a:avLst/>
          </a:prstGeom>
          <a:solidFill>
            <a:srgbClr val="E3E1E4">
              <a:alpha val="268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sz="623" dirty="0">
              <a:latin typeface="GHD Moderat" panose="00000500000000000000" pitchFamily="50" charset="0"/>
            </a:endParaRPr>
          </a:p>
        </p:txBody>
      </p:sp>
      <p:sp>
        <p:nvSpPr>
          <p:cNvPr id="18" name="Rectangle 17">
            <a:extLst>
              <a:ext uri="{FF2B5EF4-FFF2-40B4-BE49-F238E27FC236}">
                <a16:creationId xmlns:a16="http://schemas.microsoft.com/office/drawing/2014/main" id="{ACEA5AD5-F666-96D9-3FEA-76E6169E23EC}"/>
              </a:ext>
            </a:extLst>
          </p:cNvPr>
          <p:cNvSpPr/>
          <p:nvPr/>
        </p:nvSpPr>
        <p:spPr>
          <a:xfrm>
            <a:off x="1017131" y="3539996"/>
            <a:ext cx="3250919" cy="1469253"/>
          </a:xfrm>
          <a:prstGeom prst="rect">
            <a:avLst/>
          </a:prstGeom>
          <a:solidFill>
            <a:srgbClr val="E3E1E4">
              <a:alpha val="268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sz="623" dirty="0">
              <a:latin typeface="GHD Moderat" panose="00000500000000000000" pitchFamily="50" charset="0"/>
            </a:endParaRPr>
          </a:p>
        </p:txBody>
      </p:sp>
      <p:sp>
        <p:nvSpPr>
          <p:cNvPr id="3" name="TextBox 2">
            <a:extLst>
              <a:ext uri="{FF2B5EF4-FFF2-40B4-BE49-F238E27FC236}">
                <a16:creationId xmlns:a16="http://schemas.microsoft.com/office/drawing/2014/main" id="{4F25016F-3C5B-C616-D45E-CD70C363BB02}"/>
              </a:ext>
            </a:extLst>
          </p:cNvPr>
          <p:cNvSpPr txBox="1"/>
          <p:nvPr/>
        </p:nvSpPr>
        <p:spPr>
          <a:xfrm>
            <a:off x="1017131" y="2295669"/>
            <a:ext cx="32509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Active Directory User and Intranet Sync Now Available</a:t>
            </a:r>
          </a:p>
        </p:txBody>
      </p:sp>
      <p:sp>
        <p:nvSpPr>
          <p:cNvPr id="19" name="TextBox 18">
            <a:extLst>
              <a:ext uri="{FF2B5EF4-FFF2-40B4-BE49-F238E27FC236}">
                <a16:creationId xmlns:a16="http://schemas.microsoft.com/office/drawing/2014/main" id="{2D05E2D7-90B5-2424-605A-2EF15397F282}"/>
              </a:ext>
            </a:extLst>
          </p:cNvPr>
          <p:cNvSpPr txBox="1"/>
          <p:nvPr/>
        </p:nvSpPr>
        <p:spPr>
          <a:xfrm>
            <a:off x="4617043" y="2287771"/>
            <a:ext cx="32509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 News Design Properties Fixed and New Ones Added</a:t>
            </a:r>
          </a:p>
        </p:txBody>
      </p:sp>
      <p:sp>
        <p:nvSpPr>
          <p:cNvPr id="20" name="TextBox 19">
            <a:extLst>
              <a:ext uri="{FF2B5EF4-FFF2-40B4-BE49-F238E27FC236}">
                <a16:creationId xmlns:a16="http://schemas.microsoft.com/office/drawing/2014/main" id="{FDEF08FF-AF20-0C47-FA47-DAC40E10C84E}"/>
              </a:ext>
            </a:extLst>
          </p:cNvPr>
          <p:cNvSpPr txBox="1"/>
          <p:nvPr/>
        </p:nvSpPr>
        <p:spPr>
          <a:xfrm>
            <a:off x="8216954" y="2295669"/>
            <a:ext cx="32509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News Tags, Views, Multiple RSS, and Subfolders Add-On</a:t>
            </a:r>
          </a:p>
        </p:txBody>
      </p:sp>
      <p:sp>
        <p:nvSpPr>
          <p:cNvPr id="22" name="TextBox 21">
            <a:extLst>
              <a:ext uri="{FF2B5EF4-FFF2-40B4-BE49-F238E27FC236}">
                <a16:creationId xmlns:a16="http://schemas.microsoft.com/office/drawing/2014/main" id="{BAC9C6C3-0045-2F93-3EEF-0C3ACAE3F6D4}"/>
              </a:ext>
            </a:extLst>
          </p:cNvPr>
          <p:cNvSpPr txBox="1"/>
          <p:nvPr/>
        </p:nvSpPr>
        <p:spPr>
          <a:xfrm>
            <a:off x="1017131" y="3947686"/>
            <a:ext cx="32509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Backoffice UI Updates Across the CMS</a:t>
            </a:r>
            <a:endParaRPr kumimoji="0" lang="en-US" sz="1800" b="0" i="0" u="none" strike="noStrike" kern="1200" cap="none" spc="0" normalizeH="0" baseline="0" noProof="0" dirty="0">
              <a:ln>
                <a:noFill/>
              </a:ln>
              <a:solidFill>
                <a:prstClr val="black"/>
              </a:solidFill>
              <a:effectLst/>
              <a:uLnTx/>
              <a:uFillTx/>
              <a:latin typeface="GHD Moderat"/>
              <a:ea typeface="Verdana"/>
              <a:cs typeface="+mn-cs"/>
            </a:endParaRPr>
          </a:p>
        </p:txBody>
      </p:sp>
      <p:sp>
        <p:nvSpPr>
          <p:cNvPr id="24" name="TextBox 23">
            <a:extLst>
              <a:ext uri="{FF2B5EF4-FFF2-40B4-BE49-F238E27FC236}">
                <a16:creationId xmlns:a16="http://schemas.microsoft.com/office/drawing/2014/main" id="{AE51B010-51FC-D5DB-3733-C4C3A23383D6}"/>
              </a:ext>
            </a:extLst>
          </p:cNvPr>
          <p:cNvSpPr txBox="1"/>
          <p:nvPr/>
        </p:nvSpPr>
        <p:spPr>
          <a:xfrm>
            <a:off x="4617042" y="3947686"/>
            <a:ext cx="32509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Multiple Production Issue Resolutions</a:t>
            </a:r>
          </a:p>
        </p:txBody>
      </p:sp>
      <p:sp>
        <p:nvSpPr>
          <p:cNvPr id="27" name="TextBox 26">
            <a:extLst>
              <a:ext uri="{FF2B5EF4-FFF2-40B4-BE49-F238E27FC236}">
                <a16:creationId xmlns:a16="http://schemas.microsoft.com/office/drawing/2014/main" id="{7E995E15-67C2-FA9A-BD58-9DD0A5014EDA}"/>
              </a:ext>
            </a:extLst>
          </p:cNvPr>
          <p:cNvSpPr txBox="1"/>
          <p:nvPr/>
        </p:nvSpPr>
        <p:spPr>
          <a:xfrm>
            <a:off x="8216953" y="3947686"/>
            <a:ext cx="32509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Faster Way of Locating Pages in Backoffice</a:t>
            </a:r>
          </a:p>
        </p:txBody>
      </p:sp>
    </p:spTree>
    <p:extLst>
      <p:ext uri="{BB962C8B-B14F-4D97-AF65-F5344CB8AC3E}">
        <p14:creationId xmlns:p14="http://schemas.microsoft.com/office/powerpoint/2010/main" val="217302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E323F-6B74-7930-AAE8-19A273F002CB}"/>
            </a:ext>
          </a:extLst>
        </p:cNvPr>
        <p:cNvGrpSpPr/>
        <p:nvPr/>
      </p:nvGrpSpPr>
      <p:grpSpPr>
        <a:xfrm>
          <a:off x="0" y="0"/>
          <a:ext cx="0" cy="0"/>
          <a:chOff x="0" y="0"/>
          <a:chExt cx="0" cy="0"/>
        </a:xfrm>
      </p:grpSpPr>
      <p:sp>
        <p:nvSpPr>
          <p:cNvPr id="52" name="Google Shape;480;g19581f15e92_0_316">
            <a:extLst>
              <a:ext uri="{FF2B5EF4-FFF2-40B4-BE49-F238E27FC236}">
                <a16:creationId xmlns:a16="http://schemas.microsoft.com/office/drawing/2014/main" id="{BA6AB136-B7CE-80AA-CFD8-53D64803AAB9}"/>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rPr>
              <a:t>Active Directory Sync</a:t>
            </a:r>
            <a:r>
              <a:rPr kumimoji="0" lang="en-US" sz="4000" b="1" i="0" u="none" strike="noStrike" kern="1200" cap="none" spc="0" normalizeH="0" baseline="0" noProof="0" dirty="0">
                <a:ln>
                  <a:noFill/>
                </a:ln>
                <a:solidFill>
                  <a:prstClr val="black"/>
                </a:solidFill>
                <a:effectLst/>
                <a:uLnTx/>
                <a:uFillTx/>
                <a:latin typeface="GHD Moderat Black"/>
                <a:ea typeface="Open Sans ExtraBold"/>
                <a:cs typeface="Open Sans ExtraBold"/>
              </a:rPr>
              <a:t> for Users + Intranet</a:t>
            </a:r>
          </a:p>
        </p:txBody>
      </p:sp>
      <p:sp>
        <p:nvSpPr>
          <p:cNvPr id="3" name="TextBox 2">
            <a:extLst>
              <a:ext uri="{FF2B5EF4-FFF2-40B4-BE49-F238E27FC236}">
                <a16:creationId xmlns:a16="http://schemas.microsoft.com/office/drawing/2014/main" id="{301B4893-0A3B-F22E-52BB-AA7ED5843A7F}"/>
              </a:ext>
            </a:extLst>
          </p:cNvPr>
          <p:cNvSpPr txBox="1"/>
          <p:nvPr/>
        </p:nvSpPr>
        <p:spPr>
          <a:xfrm>
            <a:off x="645523" y="1037308"/>
            <a:ext cx="1109851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CMS 1.9 is the first release to support active directory sync for CMS Backoffice users and intranet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Active directory sync will be managed using the new Roles &amp; Permissions Manager module found at </a:t>
            </a:r>
            <a:r>
              <a:rPr kumimoji="0" lang="en-US" sz="1800" i="0" u="none" strike="noStrike" kern="1200" cap="none" spc="0" normalizeH="0" baseline="0" noProof="0" dirty="0">
                <a:ln>
                  <a:noFill/>
                </a:ln>
                <a:solidFill>
                  <a:prstClr val="black"/>
                </a:solidFill>
                <a:effectLst/>
                <a:uLnTx/>
                <a:uFillTx/>
                <a:latin typeface="GHD Moderat"/>
                <a:ea typeface="Verdana"/>
                <a:cs typeface="+mn-cs"/>
                <a:hlinkClick r:id="rId2"/>
              </a:rPr>
              <a:t>roles.govstack.com</a:t>
            </a:r>
            <a:r>
              <a:rPr kumimoji="0" lang="en-US" sz="1800" b="0" i="0" u="none" strike="noStrike" kern="1200" cap="none" spc="0" normalizeH="0" baseline="0" noProof="0" dirty="0">
                <a:ln>
                  <a:noFill/>
                </a:ln>
                <a:solidFill>
                  <a:prstClr val="black"/>
                </a:solidFill>
                <a:effectLst/>
                <a:uLnTx/>
                <a:uFillTx/>
                <a:latin typeface="GHD Moderat"/>
                <a:ea typeface="Verdan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At this time, the Roles &amp; Permissions Manager will only be used for clients where active directory sync is requested.</a:t>
            </a:r>
          </a:p>
          <a:p>
            <a:pPr>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All other clients will continue to use the same user management systems available previously.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Clients with active directory sync enabled vs. regular clients have different implementation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Active directory sync has a new user management experience, and some limitations in the way permissions are 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HD Moderat"/>
              <a:ea typeface="Verdan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HD Moderat"/>
                <a:ea typeface="Verdana"/>
                <a:cs typeface="+mn-cs"/>
              </a:rPr>
              <a:t>There are no changes to the way user management works for regular clients.</a:t>
            </a:r>
          </a:p>
        </p:txBody>
      </p:sp>
      <p:sp>
        <p:nvSpPr>
          <p:cNvPr id="11" name="Google Shape;480;g19581f15e92_0_316">
            <a:extLst>
              <a:ext uri="{FF2B5EF4-FFF2-40B4-BE49-F238E27FC236}">
                <a16:creationId xmlns:a16="http://schemas.microsoft.com/office/drawing/2014/main" id="{31FCE33C-C945-4FA8-71C6-5286EA3122E2}"/>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0F842801-83E0-E391-C270-DB36A3993E4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71B21351-45AA-34F0-C736-1F30B868EEE9}"/>
              </a:ext>
            </a:extLst>
          </p:cNvPr>
          <p:cNvPicPr>
            <a:picLocks noChangeAspect="1"/>
          </p:cNvPicPr>
          <p:nvPr/>
        </p:nvPicPr>
        <p:blipFill>
          <a:blip r:embed="rId5"/>
          <a:stretch>
            <a:fillRect/>
          </a:stretch>
        </p:blipFill>
        <p:spPr>
          <a:xfrm>
            <a:off x="447967" y="1128732"/>
            <a:ext cx="190568" cy="190568"/>
          </a:xfrm>
          <a:prstGeom prst="rect">
            <a:avLst/>
          </a:prstGeom>
        </p:spPr>
      </p:pic>
      <p:pic>
        <p:nvPicPr>
          <p:cNvPr id="15" name="Picture 14">
            <a:extLst>
              <a:ext uri="{FF2B5EF4-FFF2-40B4-BE49-F238E27FC236}">
                <a16:creationId xmlns:a16="http://schemas.microsoft.com/office/drawing/2014/main" id="{A88AC759-276D-6533-6656-B0233207F822}"/>
              </a:ext>
            </a:extLst>
          </p:cNvPr>
          <p:cNvPicPr>
            <a:picLocks noChangeAspect="1"/>
          </p:cNvPicPr>
          <p:nvPr/>
        </p:nvPicPr>
        <p:blipFill>
          <a:blip r:embed="rId5"/>
          <a:stretch>
            <a:fillRect/>
          </a:stretch>
        </p:blipFill>
        <p:spPr>
          <a:xfrm>
            <a:off x="447967" y="1965588"/>
            <a:ext cx="190568" cy="190568"/>
          </a:xfrm>
          <a:prstGeom prst="rect">
            <a:avLst/>
          </a:prstGeom>
        </p:spPr>
      </p:pic>
      <p:pic>
        <p:nvPicPr>
          <p:cNvPr id="16" name="Picture 15">
            <a:extLst>
              <a:ext uri="{FF2B5EF4-FFF2-40B4-BE49-F238E27FC236}">
                <a16:creationId xmlns:a16="http://schemas.microsoft.com/office/drawing/2014/main" id="{5B67A326-03E8-4DB7-8304-5F4DCF35EFDF}"/>
              </a:ext>
            </a:extLst>
          </p:cNvPr>
          <p:cNvPicPr>
            <a:picLocks noChangeAspect="1"/>
          </p:cNvPicPr>
          <p:nvPr/>
        </p:nvPicPr>
        <p:blipFill>
          <a:blip r:embed="rId5"/>
          <a:stretch>
            <a:fillRect/>
          </a:stretch>
        </p:blipFill>
        <p:spPr>
          <a:xfrm>
            <a:off x="447967" y="2761633"/>
            <a:ext cx="190568" cy="190568"/>
          </a:xfrm>
          <a:prstGeom prst="rect">
            <a:avLst/>
          </a:prstGeom>
        </p:spPr>
      </p:pic>
      <p:pic>
        <p:nvPicPr>
          <p:cNvPr id="17" name="Picture 16">
            <a:extLst>
              <a:ext uri="{FF2B5EF4-FFF2-40B4-BE49-F238E27FC236}">
                <a16:creationId xmlns:a16="http://schemas.microsoft.com/office/drawing/2014/main" id="{55D9DCE8-2622-A4F0-6B0A-15A153CCC4CC}"/>
              </a:ext>
            </a:extLst>
          </p:cNvPr>
          <p:cNvPicPr>
            <a:picLocks noChangeAspect="1"/>
          </p:cNvPicPr>
          <p:nvPr/>
        </p:nvPicPr>
        <p:blipFill>
          <a:blip r:embed="rId5"/>
          <a:stretch>
            <a:fillRect/>
          </a:stretch>
        </p:blipFill>
        <p:spPr>
          <a:xfrm>
            <a:off x="447967" y="3601868"/>
            <a:ext cx="190568" cy="190568"/>
          </a:xfrm>
          <a:prstGeom prst="rect">
            <a:avLst/>
          </a:prstGeom>
        </p:spPr>
      </p:pic>
      <p:pic>
        <p:nvPicPr>
          <p:cNvPr id="26" name="Picture 25">
            <a:extLst>
              <a:ext uri="{FF2B5EF4-FFF2-40B4-BE49-F238E27FC236}">
                <a16:creationId xmlns:a16="http://schemas.microsoft.com/office/drawing/2014/main" id="{C250B5E6-B56D-8225-1E91-1DE1A28D5AE3}"/>
              </a:ext>
            </a:extLst>
          </p:cNvPr>
          <p:cNvPicPr>
            <a:picLocks noChangeAspect="1"/>
          </p:cNvPicPr>
          <p:nvPr/>
        </p:nvPicPr>
        <p:blipFill>
          <a:blip r:embed="rId5"/>
          <a:stretch>
            <a:fillRect/>
          </a:stretch>
        </p:blipFill>
        <p:spPr>
          <a:xfrm>
            <a:off x="447967" y="4141212"/>
            <a:ext cx="190568" cy="190568"/>
          </a:xfrm>
          <a:prstGeom prst="rect">
            <a:avLst/>
          </a:prstGeom>
        </p:spPr>
      </p:pic>
      <p:pic>
        <p:nvPicPr>
          <p:cNvPr id="2" name="Picture 1">
            <a:extLst>
              <a:ext uri="{FF2B5EF4-FFF2-40B4-BE49-F238E27FC236}">
                <a16:creationId xmlns:a16="http://schemas.microsoft.com/office/drawing/2014/main" id="{866F2FE6-87F3-EAC7-878A-330CCB804C9E}"/>
              </a:ext>
            </a:extLst>
          </p:cNvPr>
          <p:cNvPicPr>
            <a:picLocks noChangeAspect="1"/>
          </p:cNvPicPr>
          <p:nvPr/>
        </p:nvPicPr>
        <p:blipFill>
          <a:blip r:embed="rId5"/>
          <a:stretch>
            <a:fillRect/>
          </a:stretch>
        </p:blipFill>
        <p:spPr>
          <a:xfrm>
            <a:off x="447967" y="5803658"/>
            <a:ext cx="190568" cy="190568"/>
          </a:xfrm>
          <a:prstGeom prst="rect">
            <a:avLst/>
          </a:prstGeom>
        </p:spPr>
      </p:pic>
      <p:pic>
        <p:nvPicPr>
          <p:cNvPr id="4" name="Picture 3">
            <a:extLst>
              <a:ext uri="{FF2B5EF4-FFF2-40B4-BE49-F238E27FC236}">
                <a16:creationId xmlns:a16="http://schemas.microsoft.com/office/drawing/2014/main" id="{60937183-C6AB-55E7-C225-75F5BE599BAD}"/>
              </a:ext>
            </a:extLst>
          </p:cNvPr>
          <p:cNvPicPr>
            <a:picLocks noChangeAspect="1"/>
          </p:cNvPicPr>
          <p:nvPr/>
        </p:nvPicPr>
        <p:blipFill>
          <a:blip r:embed="rId5"/>
          <a:stretch>
            <a:fillRect/>
          </a:stretch>
        </p:blipFill>
        <p:spPr>
          <a:xfrm>
            <a:off x="447967" y="4972435"/>
            <a:ext cx="190568" cy="190568"/>
          </a:xfrm>
          <a:prstGeom prst="rect">
            <a:avLst/>
          </a:prstGeom>
        </p:spPr>
      </p:pic>
    </p:spTree>
    <p:extLst>
      <p:ext uri="{BB962C8B-B14F-4D97-AF65-F5344CB8AC3E}">
        <p14:creationId xmlns:p14="http://schemas.microsoft.com/office/powerpoint/2010/main" val="85088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1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ppt_x</p:attrName>
                                        </p:attrNameLst>
                                      </p:cBhvr>
                                      <p:tavLst>
                                        <p:tav tm="0">
                                          <p:val>
                                            <p:strVal val="#ppt_x-#ppt_w*1.125000"/>
                                          </p:val>
                                        </p:tav>
                                        <p:tav tm="100000">
                                          <p:val>
                                            <p:strVal val="#ppt_x"/>
                                          </p:val>
                                        </p:tav>
                                      </p:tavLst>
                                    </p:anim>
                                    <p:animEffect transition="in" filter="wipe(right)">
                                      <p:cBhvr>
                                        <p:cTn id="20" dur="500"/>
                                        <p:tgtEl>
                                          <p:spTgt spid="17"/>
                                        </p:tgtEl>
                                      </p:cBhvr>
                                    </p:animEffect>
                                  </p:childTnLst>
                                </p:cTn>
                              </p:par>
                              <p:par>
                                <p:cTn id="21" presetID="12" presetClass="entr" presetSubtype="8"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ppt_x</p:attrName>
                                        </p:attrNameLst>
                                      </p:cBhvr>
                                      <p:tavLst>
                                        <p:tav tm="0">
                                          <p:val>
                                            <p:strVal val="#ppt_x-#ppt_w*1.125000"/>
                                          </p:val>
                                        </p:tav>
                                        <p:tav tm="100000">
                                          <p:val>
                                            <p:strVal val="#ppt_x"/>
                                          </p:val>
                                        </p:tav>
                                      </p:tavLst>
                                    </p:anim>
                                    <p:animEffect transition="in" filter="wipe(right)">
                                      <p:cBhvr>
                                        <p:cTn id="24" dur="500"/>
                                        <p:tgtEl>
                                          <p:spTgt spid="26"/>
                                        </p:tgtEl>
                                      </p:cBhvr>
                                    </p:animEffect>
                                  </p:childTnLst>
                                </p:cTn>
                              </p:par>
                              <p:par>
                                <p:cTn id="25" presetID="1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ppt_x</p:attrName>
                                        </p:attrNameLst>
                                      </p:cBhvr>
                                      <p:tavLst>
                                        <p:tav tm="0">
                                          <p:val>
                                            <p:strVal val="#ppt_x-#ppt_w*1.125000"/>
                                          </p:val>
                                        </p:tav>
                                        <p:tav tm="100000">
                                          <p:val>
                                            <p:strVal val="#ppt_x"/>
                                          </p:val>
                                        </p:tav>
                                      </p:tavLst>
                                    </p:anim>
                                    <p:animEffect transition="in" filter="wipe(right)">
                                      <p:cBhvr>
                                        <p:cTn id="28" dur="500"/>
                                        <p:tgtEl>
                                          <p:spTgt spid="2"/>
                                        </p:tgtEl>
                                      </p:cBhvr>
                                    </p:animEffect>
                                  </p:childTnLst>
                                </p:cTn>
                              </p:par>
                              <p:par>
                                <p:cTn id="29" presetID="1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ppt_x</p:attrName>
                                        </p:attrNameLst>
                                      </p:cBhvr>
                                      <p:tavLst>
                                        <p:tav tm="0">
                                          <p:val>
                                            <p:strVal val="#ppt_x-#ppt_w*1.125000"/>
                                          </p:val>
                                        </p:tav>
                                        <p:tav tm="100000">
                                          <p:val>
                                            <p:strVal val="#ppt_x"/>
                                          </p:val>
                                        </p:tav>
                                      </p:tavLst>
                                    </p:anim>
                                    <p:animEffect transition="in" filter="wipe(righ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0DB9F-7724-582E-664B-791087D4633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B065C6F-9988-5295-D18C-DDBEB3674946}"/>
              </a:ext>
            </a:extLst>
          </p:cNvPr>
          <p:cNvSpPr/>
          <p:nvPr/>
        </p:nvSpPr>
        <p:spPr>
          <a:xfrm>
            <a:off x="6096000" y="951905"/>
            <a:ext cx="6096000" cy="5906095"/>
          </a:xfrm>
          <a:prstGeom prst="rect">
            <a:avLst/>
          </a:prstGeom>
          <a:solidFill>
            <a:srgbClr val="E3E1E4">
              <a:alpha val="268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sz="623">
              <a:latin typeface="GHD Moderat" panose="00000500000000000000" pitchFamily="50" charset="0"/>
            </a:endParaRPr>
          </a:p>
        </p:txBody>
      </p:sp>
      <p:sp>
        <p:nvSpPr>
          <p:cNvPr id="52" name="Google Shape;480;g19581f15e92_0_316">
            <a:extLst>
              <a:ext uri="{FF2B5EF4-FFF2-40B4-BE49-F238E27FC236}">
                <a16:creationId xmlns:a16="http://schemas.microsoft.com/office/drawing/2014/main" id="{4CFB432B-51CD-93AC-7E72-70E31DDA6AF6}"/>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chemeClr val="tx1"/>
                </a:solidFill>
                <a:effectLst/>
                <a:uLnTx/>
                <a:uFillTx/>
                <a:latin typeface="GHD Moderat Black"/>
                <a:ea typeface="Open Sans ExtraBold"/>
                <a:cs typeface="Open Sans ExtraBold"/>
              </a:rPr>
              <a:t>Roles &amp; Permissions Manager – </a:t>
            </a:r>
            <a:r>
              <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rPr>
              <a:t>When to Use</a:t>
            </a:r>
          </a:p>
        </p:txBody>
      </p:sp>
      <p:sp>
        <p:nvSpPr>
          <p:cNvPr id="3" name="TextBox 2">
            <a:extLst>
              <a:ext uri="{FF2B5EF4-FFF2-40B4-BE49-F238E27FC236}">
                <a16:creationId xmlns:a16="http://schemas.microsoft.com/office/drawing/2014/main" id="{D9F01253-9164-209D-9B7C-DD0BCFA1F95A}"/>
              </a:ext>
            </a:extLst>
          </p:cNvPr>
          <p:cNvSpPr txBox="1"/>
          <p:nvPr/>
        </p:nvSpPr>
        <p:spPr>
          <a:xfrm>
            <a:off x="645523" y="1037308"/>
            <a:ext cx="516472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When active directory sync is requested by a client, the Roles &amp; Permissions Manager works together with the Admin Portal, as found at its new URL</a:t>
            </a:r>
            <a:r>
              <a:rPr kumimoji="0" lang="en-US" sz="1800" b="0" i="0" u="none" strike="noStrike" kern="1200" cap="none" spc="0" normalizeH="0" baseline="0" noProof="0" dirty="0">
                <a:ln>
                  <a:noFill/>
                </a:ln>
                <a:solidFill>
                  <a:prstClr val="black"/>
                </a:solidFill>
                <a:effectLst/>
                <a:uLnTx/>
                <a:uFillTx/>
                <a:latin typeface="GHD Moderat"/>
                <a:ea typeface="Verdana"/>
                <a:cs typeface="+mn-cs"/>
              </a:rPr>
              <a:t>: </a:t>
            </a:r>
            <a:r>
              <a:rPr kumimoji="0" lang="en-US" sz="1800" b="0" i="0" u="none" strike="noStrike" kern="1200" cap="none" spc="0" normalizeH="0" baseline="0" noProof="0" dirty="0">
                <a:ln>
                  <a:noFill/>
                </a:ln>
                <a:solidFill>
                  <a:prstClr val="black"/>
                </a:solidFill>
                <a:effectLst/>
                <a:uLnTx/>
                <a:uFillTx/>
                <a:latin typeface="GHD Moderat"/>
                <a:ea typeface="Verdana"/>
                <a:cs typeface="+mn-cs"/>
                <a:hlinkClick r:id="rId2"/>
              </a:rPr>
              <a:t>accounts.govstack.com</a:t>
            </a:r>
            <a:endParaRPr kumimoji="0" lang="en-US" sz="1800" b="0" i="0" u="none" strike="noStrike" kern="1200" cap="none" spc="0" normalizeH="0" baseline="0" noProof="0" dirty="0">
              <a:ln>
                <a:noFill/>
              </a:ln>
              <a:solidFill>
                <a:prstClr val="black"/>
              </a:solidFill>
              <a:effectLst/>
              <a:uLnTx/>
              <a:uFillTx/>
              <a:latin typeface="GHD Moderat"/>
              <a:ea typeface="Verdan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We will configure user groups that pair with the client’s active directory groups, with the naming convention: [Client Name]-[Group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When enabled, the Roles &amp; Permissions Manager replaces the following CMS functions:</a:t>
            </a:r>
          </a:p>
          <a:p>
            <a:pPr marL="742950" lvl="1" indent="-285750">
              <a:buFont typeface="Arial" panose="020B0604020202020204" pitchFamily="34" charset="0"/>
              <a:buChar char="•"/>
              <a:defRPr/>
            </a:pPr>
            <a:r>
              <a:rPr lang="en-US" dirty="0">
                <a:solidFill>
                  <a:prstClr val="black"/>
                </a:solidFill>
                <a:latin typeface="GHD Moderat"/>
                <a:ea typeface="Verdana"/>
              </a:rPr>
              <a:t>User group creation, and deletion</a:t>
            </a:r>
          </a:p>
          <a:p>
            <a:pPr marL="742950" lvl="1" indent="-285750">
              <a:buFont typeface="Arial" panose="020B0604020202020204" pitchFamily="34" charset="0"/>
              <a:buChar char="•"/>
              <a:defRPr/>
            </a:pPr>
            <a:r>
              <a:rPr lang="en-US" dirty="0">
                <a:solidFill>
                  <a:prstClr val="black"/>
                </a:solidFill>
                <a:latin typeface="GHD Moderat"/>
                <a:ea typeface="Verdana"/>
              </a:rPr>
              <a:t>Assigning users to groups</a:t>
            </a:r>
          </a:p>
          <a:p>
            <a:pPr marL="742950" lvl="1" indent="-285750">
              <a:buFont typeface="Arial" panose="020B0604020202020204" pitchFamily="34" charset="0"/>
              <a:buChar char="•"/>
              <a:defRPr/>
            </a:pPr>
            <a:r>
              <a:rPr lang="en-US" dirty="0">
                <a:solidFill>
                  <a:prstClr val="black"/>
                </a:solidFill>
                <a:latin typeface="GHD Moderat"/>
                <a:ea typeface="Verdana"/>
              </a:rPr>
              <a:t>Configuring group permissions toggles</a:t>
            </a:r>
          </a:p>
          <a:p>
            <a:pPr marL="742950" lvl="1" indent="-285750">
              <a:buFont typeface="Arial" panose="020B0604020202020204" pitchFamily="34" charset="0"/>
              <a:buChar char="•"/>
              <a:defRPr/>
            </a:pPr>
            <a:r>
              <a:rPr lang="en-US" dirty="0">
                <a:solidFill>
                  <a:prstClr val="black"/>
                </a:solidFill>
                <a:latin typeface="GHD Moderat"/>
                <a:ea typeface="Verdana"/>
              </a:rPr>
              <a:t>Creating intranet members and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We can use Client Instance Switch to support clients with their users, intranet members, and permissions setups.</a:t>
            </a:r>
          </a:p>
        </p:txBody>
      </p:sp>
      <p:sp>
        <p:nvSpPr>
          <p:cNvPr id="11" name="Google Shape;480;g19581f15e92_0_316">
            <a:extLst>
              <a:ext uri="{FF2B5EF4-FFF2-40B4-BE49-F238E27FC236}">
                <a16:creationId xmlns:a16="http://schemas.microsoft.com/office/drawing/2014/main" id="{E789D69A-3A00-A113-3599-286795325232}"/>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2FB58DB2-F358-77C1-B0DA-58E03A611A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EDD16589-5D1C-8EED-E7E8-2B62C3B5459F}"/>
              </a:ext>
            </a:extLst>
          </p:cNvPr>
          <p:cNvPicPr>
            <a:picLocks noChangeAspect="1"/>
          </p:cNvPicPr>
          <p:nvPr/>
        </p:nvPicPr>
        <p:blipFill>
          <a:blip r:embed="rId5"/>
          <a:stretch>
            <a:fillRect/>
          </a:stretch>
        </p:blipFill>
        <p:spPr>
          <a:xfrm>
            <a:off x="447967" y="1128732"/>
            <a:ext cx="190568" cy="190568"/>
          </a:xfrm>
          <a:prstGeom prst="rect">
            <a:avLst/>
          </a:prstGeom>
        </p:spPr>
      </p:pic>
      <p:pic>
        <p:nvPicPr>
          <p:cNvPr id="15" name="Picture 14">
            <a:extLst>
              <a:ext uri="{FF2B5EF4-FFF2-40B4-BE49-F238E27FC236}">
                <a16:creationId xmlns:a16="http://schemas.microsoft.com/office/drawing/2014/main" id="{E1F92517-BBAB-2070-2F7E-CAA4CBE7F769}"/>
              </a:ext>
            </a:extLst>
          </p:cNvPr>
          <p:cNvPicPr>
            <a:picLocks noChangeAspect="1"/>
          </p:cNvPicPr>
          <p:nvPr/>
        </p:nvPicPr>
        <p:blipFill>
          <a:blip r:embed="rId5"/>
          <a:stretch>
            <a:fillRect/>
          </a:stretch>
        </p:blipFill>
        <p:spPr>
          <a:xfrm>
            <a:off x="447967" y="2522309"/>
            <a:ext cx="190568" cy="190568"/>
          </a:xfrm>
          <a:prstGeom prst="rect">
            <a:avLst/>
          </a:prstGeom>
        </p:spPr>
      </p:pic>
      <p:pic>
        <p:nvPicPr>
          <p:cNvPr id="16" name="Picture 15">
            <a:extLst>
              <a:ext uri="{FF2B5EF4-FFF2-40B4-BE49-F238E27FC236}">
                <a16:creationId xmlns:a16="http://schemas.microsoft.com/office/drawing/2014/main" id="{BB04F215-8E65-10CB-4005-D99A76187176}"/>
              </a:ext>
            </a:extLst>
          </p:cNvPr>
          <p:cNvPicPr>
            <a:picLocks noChangeAspect="1"/>
          </p:cNvPicPr>
          <p:nvPr/>
        </p:nvPicPr>
        <p:blipFill>
          <a:blip r:embed="rId5"/>
          <a:stretch>
            <a:fillRect/>
          </a:stretch>
        </p:blipFill>
        <p:spPr>
          <a:xfrm>
            <a:off x="447967" y="3619100"/>
            <a:ext cx="190568" cy="190568"/>
          </a:xfrm>
          <a:prstGeom prst="rect">
            <a:avLst/>
          </a:prstGeom>
        </p:spPr>
      </p:pic>
      <p:pic>
        <p:nvPicPr>
          <p:cNvPr id="4" name="Picture 3">
            <a:extLst>
              <a:ext uri="{FF2B5EF4-FFF2-40B4-BE49-F238E27FC236}">
                <a16:creationId xmlns:a16="http://schemas.microsoft.com/office/drawing/2014/main" id="{5C1047D5-1596-6CB7-D69A-3BD5C8DDE484}"/>
              </a:ext>
            </a:extLst>
          </p:cNvPr>
          <p:cNvPicPr>
            <a:picLocks noChangeAspect="1"/>
          </p:cNvPicPr>
          <p:nvPr/>
        </p:nvPicPr>
        <p:blipFill>
          <a:blip r:embed="rId5"/>
          <a:stretch>
            <a:fillRect/>
          </a:stretch>
        </p:blipFill>
        <p:spPr>
          <a:xfrm>
            <a:off x="447967" y="5521852"/>
            <a:ext cx="190568" cy="190568"/>
          </a:xfrm>
          <a:prstGeom prst="rect">
            <a:avLst/>
          </a:prstGeom>
        </p:spPr>
      </p:pic>
      <p:pic>
        <p:nvPicPr>
          <p:cNvPr id="8" name="Picture 7">
            <a:extLst>
              <a:ext uri="{FF2B5EF4-FFF2-40B4-BE49-F238E27FC236}">
                <a16:creationId xmlns:a16="http://schemas.microsoft.com/office/drawing/2014/main" id="{E520B1F1-4300-418F-598A-44EE3939A5F6}"/>
              </a:ext>
            </a:extLst>
          </p:cNvPr>
          <p:cNvPicPr>
            <a:picLocks noChangeAspect="1"/>
          </p:cNvPicPr>
          <p:nvPr/>
        </p:nvPicPr>
        <p:blipFill>
          <a:blip r:embed="rId6"/>
          <a:srcRect r="51783"/>
          <a:stretch>
            <a:fillRect/>
          </a:stretch>
        </p:blipFill>
        <p:spPr>
          <a:xfrm>
            <a:off x="6313380" y="2192767"/>
            <a:ext cx="5878620" cy="3424369"/>
          </a:xfrm>
          <a:prstGeom prst="rect">
            <a:avLst/>
          </a:prstGeom>
        </p:spPr>
      </p:pic>
    </p:spTree>
    <p:extLst>
      <p:ext uri="{BB962C8B-B14F-4D97-AF65-F5344CB8AC3E}">
        <p14:creationId xmlns:p14="http://schemas.microsoft.com/office/powerpoint/2010/main" val="118484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1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F6741-B09E-4168-9EAA-55E9B50AB10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FC5EA06-8018-DDFD-60A1-DA702C387054}"/>
              </a:ext>
            </a:extLst>
          </p:cNvPr>
          <p:cNvSpPr/>
          <p:nvPr/>
        </p:nvSpPr>
        <p:spPr>
          <a:xfrm>
            <a:off x="6096000" y="951905"/>
            <a:ext cx="6096000" cy="5906095"/>
          </a:xfrm>
          <a:prstGeom prst="rect">
            <a:avLst/>
          </a:prstGeom>
          <a:solidFill>
            <a:srgbClr val="E3E1E4">
              <a:alpha val="268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sz="623">
              <a:latin typeface="GHD Moderat" panose="00000500000000000000" pitchFamily="50" charset="0"/>
            </a:endParaRPr>
          </a:p>
        </p:txBody>
      </p:sp>
      <p:sp>
        <p:nvSpPr>
          <p:cNvPr id="52" name="Google Shape;480;g19581f15e92_0_316">
            <a:extLst>
              <a:ext uri="{FF2B5EF4-FFF2-40B4-BE49-F238E27FC236}">
                <a16:creationId xmlns:a16="http://schemas.microsoft.com/office/drawing/2014/main" id="{A5CEF8E0-D768-DB1C-AD8D-15FD74D17509}"/>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chemeClr val="tx1"/>
                </a:solidFill>
                <a:effectLst/>
                <a:uLnTx/>
                <a:uFillTx/>
                <a:latin typeface="GHD Moderat Black"/>
                <a:ea typeface="Open Sans ExtraBold"/>
                <a:cs typeface="Open Sans ExtraBold"/>
              </a:rPr>
              <a:t>Roles &amp; Permissions Manager – </a:t>
            </a:r>
            <a:r>
              <a:rPr lang="en-US" sz="4000" dirty="0">
                <a:solidFill>
                  <a:srgbClr val="15BEF0"/>
                </a:solidFill>
                <a:latin typeface="GHD Moderat Black"/>
              </a:rPr>
              <a:t>What it Does</a:t>
            </a:r>
            <a:endPar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endParaRPr>
          </a:p>
        </p:txBody>
      </p:sp>
      <p:sp>
        <p:nvSpPr>
          <p:cNvPr id="3" name="TextBox 2">
            <a:extLst>
              <a:ext uri="{FF2B5EF4-FFF2-40B4-BE49-F238E27FC236}">
                <a16:creationId xmlns:a16="http://schemas.microsoft.com/office/drawing/2014/main" id="{682A54CD-D6AC-FA29-831A-72EAA74D2701}"/>
              </a:ext>
            </a:extLst>
          </p:cNvPr>
          <p:cNvSpPr txBox="1"/>
          <p:nvPr/>
        </p:nvSpPr>
        <p:spPr>
          <a:xfrm>
            <a:off x="645523" y="1037308"/>
            <a:ext cx="516472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In the Admin Portal, users and AD groups are created, and then synced to the Roles &amp; Permissions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Client administrators configure CMS </a:t>
            </a:r>
            <a:r>
              <a:rPr lang="en-US" i="1" dirty="0">
                <a:solidFill>
                  <a:prstClr val="black"/>
                </a:solidFill>
                <a:latin typeface="GHD Moderat"/>
                <a:ea typeface="Verdana"/>
              </a:rPr>
              <a:t>role permissions</a:t>
            </a:r>
            <a:r>
              <a:rPr lang="en-US" dirty="0">
                <a:solidFill>
                  <a:prstClr val="black"/>
                </a:solidFill>
                <a:latin typeface="GHD Moderat"/>
                <a:ea typeface="Verdana"/>
              </a:rPr>
              <a:t> of user groups or intranet member groups in the Roles &amp; Permissions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Users, user groups, members, and members groups are pushed to CMS from the Roles &amp; Permissions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Client administrators configure starting nodes and granular permissions of user groups in CMS Users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Intranet members are pushed into the Members section. In most cases no further configuration is needed for members after MCC setup.</a:t>
            </a:r>
          </a:p>
        </p:txBody>
      </p:sp>
      <p:sp>
        <p:nvSpPr>
          <p:cNvPr id="11" name="Google Shape;480;g19581f15e92_0_316">
            <a:extLst>
              <a:ext uri="{FF2B5EF4-FFF2-40B4-BE49-F238E27FC236}">
                <a16:creationId xmlns:a16="http://schemas.microsoft.com/office/drawing/2014/main" id="{75A19560-9754-10BA-B6CA-EFC6EC7AC04B}"/>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A47E83AE-8E7E-1C29-ADC7-AE95FF70321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15E31699-368C-6347-521D-351FEB74BFE1}"/>
              </a:ext>
            </a:extLst>
          </p:cNvPr>
          <p:cNvPicPr>
            <a:picLocks noChangeAspect="1"/>
          </p:cNvPicPr>
          <p:nvPr/>
        </p:nvPicPr>
        <p:blipFill>
          <a:blip r:embed="rId4"/>
          <a:stretch>
            <a:fillRect/>
          </a:stretch>
        </p:blipFill>
        <p:spPr>
          <a:xfrm>
            <a:off x="447967" y="1128732"/>
            <a:ext cx="190568" cy="190568"/>
          </a:xfrm>
          <a:prstGeom prst="rect">
            <a:avLst/>
          </a:prstGeom>
        </p:spPr>
      </p:pic>
      <p:pic>
        <p:nvPicPr>
          <p:cNvPr id="15" name="Picture 14">
            <a:extLst>
              <a:ext uri="{FF2B5EF4-FFF2-40B4-BE49-F238E27FC236}">
                <a16:creationId xmlns:a16="http://schemas.microsoft.com/office/drawing/2014/main" id="{9B585AED-3008-F1BC-53A5-DC62C378CCFA}"/>
              </a:ext>
            </a:extLst>
          </p:cNvPr>
          <p:cNvPicPr>
            <a:picLocks noChangeAspect="1"/>
          </p:cNvPicPr>
          <p:nvPr/>
        </p:nvPicPr>
        <p:blipFill>
          <a:blip r:embed="rId4"/>
          <a:stretch>
            <a:fillRect/>
          </a:stretch>
        </p:blipFill>
        <p:spPr>
          <a:xfrm>
            <a:off x="447967" y="2239080"/>
            <a:ext cx="190568" cy="190568"/>
          </a:xfrm>
          <a:prstGeom prst="rect">
            <a:avLst/>
          </a:prstGeom>
        </p:spPr>
      </p:pic>
      <p:pic>
        <p:nvPicPr>
          <p:cNvPr id="16" name="Picture 15">
            <a:extLst>
              <a:ext uri="{FF2B5EF4-FFF2-40B4-BE49-F238E27FC236}">
                <a16:creationId xmlns:a16="http://schemas.microsoft.com/office/drawing/2014/main" id="{0F8AFAD7-E92B-6AA7-B6F6-6E6637BBC0EC}"/>
              </a:ext>
            </a:extLst>
          </p:cNvPr>
          <p:cNvPicPr>
            <a:picLocks noChangeAspect="1"/>
          </p:cNvPicPr>
          <p:nvPr/>
        </p:nvPicPr>
        <p:blipFill>
          <a:blip r:embed="rId4"/>
          <a:stretch>
            <a:fillRect/>
          </a:stretch>
        </p:blipFill>
        <p:spPr>
          <a:xfrm>
            <a:off x="454955" y="3349428"/>
            <a:ext cx="190568" cy="190568"/>
          </a:xfrm>
          <a:prstGeom prst="rect">
            <a:avLst/>
          </a:prstGeom>
        </p:spPr>
      </p:pic>
      <p:pic>
        <p:nvPicPr>
          <p:cNvPr id="4" name="Picture 3">
            <a:extLst>
              <a:ext uri="{FF2B5EF4-FFF2-40B4-BE49-F238E27FC236}">
                <a16:creationId xmlns:a16="http://schemas.microsoft.com/office/drawing/2014/main" id="{A81E4582-492C-46BB-EA7B-406390456D4B}"/>
              </a:ext>
            </a:extLst>
          </p:cNvPr>
          <p:cNvPicPr>
            <a:picLocks noChangeAspect="1"/>
          </p:cNvPicPr>
          <p:nvPr/>
        </p:nvPicPr>
        <p:blipFill>
          <a:blip r:embed="rId4"/>
          <a:stretch>
            <a:fillRect/>
          </a:stretch>
        </p:blipFill>
        <p:spPr>
          <a:xfrm>
            <a:off x="447967" y="4428353"/>
            <a:ext cx="190568" cy="190568"/>
          </a:xfrm>
          <a:prstGeom prst="rect">
            <a:avLst/>
          </a:prstGeom>
        </p:spPr>
      </p:pic>
      <p:pic>
        <p:nvPicPr>
          <p:cNvPr id="2" name="Picture 1">
            <a:extLst>
              <a:ext uri="{FF2B5EF4-FFF2-40B4-BE49-F238E27FC236}">
                <a16:creationId xmlns:a16="http://schemas.microsoft.com/office/drawing/2014/main" id="{24E51F85-45DB-4FCD-CA20-7C6D93D62A22}"/>
              </a:ext>
            </a:extLst>
          </p:cNvPr>
          <p:cNvPicPr>
            <a:picLocks noChangeAspect="1"/>
          </p:cNvPicPr>
          <p:nvPr/>
        </p:nvPicPr>
        <p:blipFill>
          <a:blip r:embed="rId4"/>
          <a:stretch>
            <a:fillRect/>
          </a:stretch>
        </p:blipFill>
        <p:spPr>
          <a:xfrm>
            <a:off x="454955" y="5521852"/>
            <a:ext cx="190568" cy="190568"/>
          </a:xfrm>
          <a:prstGeom prst="rect">
            <a:avLst/>
          </a:prstGeom>
        </p:spPr>
      </p:pic>
      <p:sp>
        <p:nvSpPr>
          <p:cNvPr id="5" name="Rectangle 4">
            <a:extLst>
              <a:ext uri="{FF2B5EF4-FFF2-40B4-BE49-F238E27FC236}">
                <a16:creationId xmlns:a16="http://schemas.microsoft.com/office/drawing/2014/main" id="{05534EF6-00C7-4A22-BD46-4629A68B8C8F}"/>
              </a:ext>
            </a:extLst>
          </p:cNvPr>
          <p:cNvSpPr/>
          <p:nvPr/>
        </p:nvSpPr>
        <p:spPr>
          <a:xfrm>
            <a:off x="7562088" y="1224016"/>
            <a:ext cx="3310128" cy="876042"/>
          </a:xfrm>
          <a:prstGeom prst="rect">
            <a:avLst/>
          </a:prstGeom>
          <a:solidFill>
            <a:srgbClr val="15BE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GHD Moderat" panose="020B0604020202020204" charset="0"/>
              </a:rPr>
              <a:t>Admin Portal:</a:t>
            </a:r>
            <a:br>
              <a:rPr lang="en-US" b="1" dirty="0">
                <a:latin typeface="GHD Moderat" panose="020B0604020202020204" charset="0"/>
              </a:rPr>
            </a:br>
            <a:r>
              <a:rPr lang="en-US" b="1" dirty="0">
                <a:latin typeface="GHD Moderat" panose="020B0604020202020204" charset="0"/>
              </a:rPr>
              <a:t> </a:t>
            </a:r>
            <a:r>
              <a:rPr lang="en-US" dirty="0">
                <a:latin typeface="GHD Moderat" panose="020B0604020202020204" charset="0"/>
              </a:rPr>
              <a:t>Create Users + User Groups</a:t>
            </a:r>
          </a:p>
        </p:txBody>
      </p:sp>
      <p:sp>
        <p:nvSpPr>
          <p:cNvPr id="6" name="Rectangle 5">
            <a:extLst>
              <a:ext uri="{FF2B5EF4-FFF2-40B4-BE49-F238E27FC236}">
                <a16:creationId xmlns:a16="http://schemas.microsoft.com/office/drawing/2014/main" id="{3379ABAF-5E2D-5118-9000-280DA6505B05}"/>
              </a:ext>
            </a:extLst>
          </p:cNvPr>
          <p:cNvSpPr/>
          <p:nvPr/>
        </p:nvSpPr>
        <p:spPr>
          <a:xfrm>
            <a:off x="7562088" y="2663954"/>
            <a:ext cx="3310128" cy="876042"/>
          </a:xfrm>
          <a:prstGeom prst="rect">
            <a:avLst/>
          </a:prstGeom>
          <a:solidFill>
            <a:srgbClr val="15BE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GHD Moderat" panose="020B0604020202020204" charset="0"/>
              </a:rPr>
              <a:t>Roles &amp; Permissions Manager:</a:t>
            </a:r>
            <a:br>
              <a:rPr lang="en-US" b="1" dirty="0">
                <a:latin typeface="GHD Moderat" panose="020B0604020202020204" charset="0"/>
              </a:rPr>
            </a:br>
            <a:r>
              <a:rPr lang="en-US" dirty="0">
                <a:latin typeface="GHD Moderat" panose="020B0604020202020204" charset="0"/>
              </a:rPr>
              <a:t>Configure Role Permissions</a:t>
            </a:r>
          </a:p>
        </p:txBody>
      </p:sp>
      <p:sp>
        <p:nvSpPr>
          <p:cNvPr id="9" name="Rectangle 8">
            <a:extLst>
              <a:ext uri="{FF2B5EF4-FFF2-40B4-BE49-F238E27FC236}">
                <a16:creationId xmlns:a16="http://schemas.microsoft.com/office/drawing/2014/main" id="{7032C214-C2DC-6CB6-98AF-5EEED51D1511}"/>
              </a:ext>
            </a:extLst>
          </p:cNvPr>
          <p:cNvSpPr/>
          <p:nvPr/>
        </p:nvSpPr>
        <p:spPr>
          <a:xfrm>
            <a:off x="7562088" y="4103892"/>
            <a:ext cx="3310128" cy="876042"/>
          </a:xfrm>
          <a:prstGeom prst="rect">
            <a:avLst/>
          </a:prstGeom>
          <a:solidFill>
            <a:srgbClr val="15BE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GHD Moderat" panose="020B0604020202020204" charset="0"/>
              </a:rPr>
              <a:t>CMS:</a:t>
            </a:r>
            <a:br>
              <a:rPr lang="en-US" b="1" dirty="0">
                <a:latin typeface="GHD Moderat" panose="020B0604020202020204" charset="0"/>
              </a:rPr>
            </a:br>
            <a:r>
              <a:rPr lang="en-US" dirty="0">
                <a:latin typeface="GHD Moderat" panose="020B0604020202020204" charset="0"/>
              </a:rPr>
              <a:t>Users + Members + Groups Pushed</a:t>
            </a:r>
          </a:p>
        </p:txBody>
      </p:sp>
      <p:sp>
        <p:nvSpPr>
          <p:cNvPr id="10" name="Rectangle 9">
            <a:extLst>
              <a:ext uri="{FF2B5EF4-FFF2-40B4-BE49-F238E27FC236}">
                <a16:creationId xmlns:a16="http://schemas.microsoft.com/office/drawing/2014/main" id="{3E6CB126-0115-FC7C-6868-A8FB17DCA2B6}"/>
              </a:ext>
            </a:extLst>
          </p:cNvPr>
          <p:cNvSpPr/>
          <p:nvPr/>
        </p:nvSpPr>
        <p:spPr>
          <a:xfrm>
            <a:off x="6495524" y="5480946"/>
            <a:ext cx="2441448" cy="1184792"/>
          </a:xfrm>
          <a:prstGeom prst="rect">
            <a:avLst/>
          </a:prstGeom>
          <a:solidFill>
            <a:srgbClr val="15BE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GHD Moderat" panose="020B0604020202020204" charset="0"/>
              </a:rPr>
              <a:t>Users Section:</a:t>
            </a:r>
            <a:br>
              <a:rPr lang="en-US" b="1" dirty="0">
                <a:latin typeface="GHD Moderat" panose="020B0604020202020204" charset="0"/>
              </a:rPr>
            </a:br>
            <a:r>
              <a:rPr lang="en-US" dirty="0">
                <a:latin typeface="GHD Moderat" panose="020B0604020202020204" charset="0"/>
              </a:rPr>
              <a:t>Configure Start Nodes + Granular Permissions</a:t>
            </a:r>
          </a:p>
        </p:txBody>
      </p:sp>
      <p:sp>
        <p:nvSpPr>
          <p:cNvPr id="13" name="Rectangle 12">
            <a:extLst>
              <a:ext uri="{FF2B5EF4-FFF2-40B4-BE49-F238E27FC236}">
                <a16:creationId xmlns:a16="http://schemas.microsoft.com/office/drawing/2014/main" id="{1426881C-5252-DEC9-F3D5-254F2652F804}"/>
              </a:ext>
            </a:extLst>
          </p:cNvPr>
          <p:cNvSpPr/>
          <p:nvPr/>
        </p:nvSpPr>
        <p:spPr>
          <a:xfrm>
            <a:off x="9336496" y="5480946"/>
            <a:ext cx="2441448" cy="1184792"/>
          </a:xfrm>
          <a:prstGeom prst="rect">
            <a:avLst/>
          </a:prstGeom>
          <a:solidFill>
            <a:srgbClr val="15BE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dirty="0">
                <a:latin typeface="GHD Moderat" panose="020B0604020202020204" charset="0"/>
              </a:rPr>
              <a:t>Members Section:</a:t>
            </a:r>
            <a:br>
              <a:rPr lang="en-US" b="1" dirty="0">
                <a:latin typeface="GHD Moderat" panose="020B0604020202020204" charset="0"/>
              </a:rPr>
            </a:br>
            <a:r>
              <a:rPr lang="en-US" dirty="0">
                <a:latin typeface="GHD Moderat" panose="020B0604020202020204" charset="0"/>
              </a:rPr>
              <a:t>No Configuration Required</a:t>
            </a:r>
          </a:p>
        </p:txBody>
      </p:sp>
      <p:cxnSp>
        <p:nvCxnSpPr>
          <p:cNvPr id="18" name="Straight Arrow Connector 17">
            <a:extLst>
              <a:ext uri="{FF2B5EF4-FFF2-40B4-BE49-F238E27FC236}">
                <a16:creationId xmlns:a16="http://schemas.microsoft.com/office/drawing/2014/main" id="{469BCC32-A8E6-2064-7D6F-04B6AB86B8F4}"/>
              </a:ext>
            </a:extLst>
          </p:cNvPr>
          <p:cNvCxnSpPr>
            <a:stCxn id="5" idx="2"/>
            <a:endCxn id="6" idx="0"/>
          </p:cNvCxnSpPr>
          <p:nvPr/>
        </p:nvCxnSpPr>
        <p:spPr>
          <a:xfrm>
            <a:off x="9217152" y="2100058"/>
            <a:ext cx="0" cy="563896"/>
          </a:xfrm>
          <a:prstGeom prst="straightConnector1">
            <a:avLst/>
          </a:prstGeom>
          <a:ln w="57150">
            <a:solidFill>
              <a:srgbClr val="15BE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AA7FEE7-C33B-6FD9-10A6-9CF123470432}"/>
              </a:ext>
            </a:extLst>
          </p:cNvPr>
          <p:cNvCxnSpPr>
            <a:stCxn id="6" idx="2"/>
            <a:endCxn id="9" idx="0"/>
          </p:cNvCxnSpPr>
          <p:nvPr/>
        </p:nvCxnSpPr>
        <p:spPr>
          <a:xfrm>
            <a:off x="9217152" y="3539996"/>
            <a:ext cx="0" cy="563896"/>
          </a:xfrm>
          <a:prstGeom prst="straightConnector1">
            <a:avLst/>
          </a:prstGeom>
          <a:ln w="57150">
            <a:solidFill>
              <a:srgbClr val="15BE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C4ACE4C-6CDB-EE57-6B52-1E420D784C73}"/>
              </a:ext>
            </a:extLst>
          </p:cNvPr>
          <p:cNvCxnSpPr>
            <a:stCxn id="9" idx="2"/>
            <a:endCxn id="10" idx="0"/>
          </p:cNvCxnSpPr>
          <p:nvPr/>
        </p:nvCxnSpPr>
        <p:spPr>
          <a:xfrm rot="5400000">
            <a:off x="8216194" y="4479988"/>
            <a:ext cx="501012" cy="1500904"/>
          </a:xfrm>
          <a:prstGeom prst="bentConnector3">
            <a:avLst/>
          </a:prstGeom>
          <a:ln w="57150">
            <a:solidFill>
              <a:srgbClr val="15BE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61E93334-AEE8-AA88-2DFB-72A87DA83ACE}"/>
              </a:ext>
            </a:extLst>
          </p:cNvPr>
          <p:cNvCxnSpPr>
            <a:stCxn id="9" idx="2"/>
            <a:endCxn id="13" idx="0"/>
          </p:cNvCxnSpPr>
          <p:nvPr/>
        </p:nvCxnSpPr>
        <p:spPr>
          <a:xfrm rot="16200000" flipH="1">
            <a:off x="9636680" y="4560406"/>
            <a:ext cx="501012" cy="1340068"/>
          </a:xfrm>
          <a:prstGeom prst="bentConnector3">
            <a:avLst/>
          </a:prstGeom>
          <a:ln w="57150">
            <a:solidFill>
              <a:srgbClr val="15BE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75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1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par>
                                <p:cTn id="21" presetID="1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righ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D2602-2842-66D6-2BA8-19796512BFF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16EA8D6-9B64-8850-0E44-B87695ABE22B}"/>
              </a:ext>
            </a:extLst>
          </p:cNvPr>
          <p:cNvSpPr/>
          <p:nvPr/>
        </p:nvSpPr>
        <p:spPr>
          <a:xfrm>
            <a:off x="6096000" y="951905"/>
            <a:ext cx="6096000" cy="5906095"/>
          </a:xfrm>
          <a:prstGeom prst="rect">
            <a:avLst/>
          </a:prstGeom>
          <a:solidFill>
            <a:srgbClr val="E3E1E4">
              <a:alpha val="268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B" sz="623">
              <a:latin typeface="GHD Moderat" panose="00000500000000000000" pitchFamily="50" charset="0"/>
            </a:endParaRPr>
          </a:p>
        </p:txBody>
      </p:sp>
      <p:sp>
        <p:nvSpPr>
          <p:cNvPr id="52" name="Google Shape;480;g19581f15e92_0_316">
            <a:extLst>
              <a:ext uri="{FF2B5EF4-FFF2-40B4-BE49-F238E27FC236}">
                <a16:creationId xmlns:a16="http://schemas.microsoft.com/office/drawing/2014/main" id="{20D32A4F-3403-72D2-3DE2-844CB5F3F346}"/>
              </a:ext>
            </a:extLst>
          </p:cNvPr>
          <p:cNvSpPr txBox="1"/>
          <p:nvPr/>
        </p:nvSpPr>
        <p:spPr>
          <a:xfrm>
            <a:off x="245999" y="161516"/>
            <a:ext cx="10942680" cy="790389"/>
          </a:xfrm>
          <a:prstGeom prst="rect">
            <a:avLst/>
          </a:prstGeom>
          <a:noFill/>
          <a:ln>
            <a:noFill/>
          </a:ln>
        </p:spPr>
        <p:txBody>
          <a:bodyPr spcFirstLastPara="1" wrap="square" lIns="121896" tIns="121896" rIns="121896" bIns="121896" anchor="t" anchorCtr="0">
            <a:noAutofit/>
          </a:bodyPr>
          <a:lstStyle>
            <a:defPPr marR="0" lvl="0" algn="l" rtl="0">
              <a:lnSpc>
                <a:spcPct val="100000"/>
              </a:lnSpc>
              <a:spcBef>
                <a:spcPts val="0"/>
              </a:spcBef>
              <a:spcAft>
                <a:spcPts val="0"/>
              </a:spcAft>
            </a:defPPr>
            <a:lvl1pPr marL="0" indent="0">
              <a:lnSpc>
                <a:spcPct val="80000"/>
              </a:lnSpc>
              <a:buSzPts val="1000"/>
              <a:buNone/>
              <a:defRPr sz="7000" b="1">
                <a:solidFill>
                  <a:schemeClr val="dk1"/>
                </a:solidFill>
                <a:latin typeface="GHD Moderat Black" pitchFamily="2" charset="77"/>
                <a:ea typeface="Open Sans ExtraBold"/>
                <a:cs typeface="Open Sans ExtraBold"/>
              </a:defRPr>
            </a:lvl1pPr>
          </a:lstStyle>
          <a:p>
            <a:pPr marL="0" marR="0" lvl="0" indent="0" algn="l" defTabSz="914400" rtl="0" eaLnBrk="1" fontAlgn="auto" latinLnBrk="0" hangingPunct="1">
              <a:lnSpc>
                <a:spcPct val="80000"/>
              </a:lnSpc>
              <a:spcBef>
                <a:spcPts val="0"/>
              </a:spcBef>
              <a:spcAft>
                <a:spcPts val="0"/>
              </a:spcAft>
              <a:buClrTx/>
              <a:buSzPts val="1000"/>
              <a:buFontTx/>
              <a:buNone/>
              <a:tabLst/>
              <a:defRPr/>
            </a:pPr>
            <a:r>
              <a:rPr kumimoji="0" lang="en-US" sz="4000" b="1" i="0" u="none" strike="noStrike" kern="1200" cap="none" spc="0" normalizeH="0" baseline="0" noProof="0" dirty="0">
                <a:ln>
                  <a:noFill/>
                </a:ln>
                <a:solidFill>
                  <a:schemeClr val="tx1"/>
                </a:solidFill>
                <a:effectLst/>
                <a:uLnTx/>
                <a:uFillTx/>
                <a:latin typeface="GHD Moderat Black"/>
                <a:ea typeface="Open Sans ExtraBold"/>
                <a:cs typeface="Open Sans ExtraBold"/>
              </a:rPr>
              <a:t>Roles &amp; Permissions Manager – </a:t>
            </a:r>
            <a:r>
              <a:rPr lang="en-US" sz="4000" dirty="0">
                <a:solidFill>
                  <a:srgbClr val="15BEF0"/>
                </a:solidFill>
                <a:latin typeface="GHD Moderat Black"/>
              </a:rPr>
              <a:t>How to Use</a:t>
            </a:r>
            <a:endParaRPr kumimoji="0" lang="en-US" sz="4000" b="1" i="0" u="none" strike="noStrike" kern="1200" cap="none" spc="0" normalizeH="0" baseline="0" noProof="0" dirty="0">
              <a:ln>
                <a:noFill/>
              </a:ln>
              <a:solidFill>
                <a:srgbClr val="15BEF0"/>
              </a:solidFill>
              <a:effectLst/>
              <a:uLnTx/>
              <a:uFillTx/>
              <a:latin typeface="GHD Moderat Black"/>
              <a:ea typeface="Open Sans ExtraBold"/>
              <a:cs typeface="Open Sans ExtraBold"/>
            </a:endParaRPr>
          </a:p>
        </p:txBody>
      </p:sp>
      <p:sp>
        <p:nvSpPr>
          <p:cNvPr id="3" name="TextBox 2">
            <a:extLst>
              <a:ext uri="{FF2B5EF4-FFF2-40B4-BE49-F238E27FC236}">
                <a16:creationId xmlns:a16="http://schemas.microsoft.com/office/drawing/2014/main" id="{80983CA3-18B4-DA79-70BD-16A5070B9BF7}"/>
              </a:ext>
            </a:extLst>
          </p:cNvPr>
          <p:cNvSpPr txBox="1"/>
          <p:nvPr/>
        </p:nvSpPr>
        <p:spPr>
          <a:xfrm>
            <a:off x="645523" y="1037308"/>
            <a:ext cx="516472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Please note Roles &amp; Permissions Manager is a first-generation product capable enough to handle clients with active directory sync needs, but is not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When implementing clients: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Do check the Users and User Groups configurations if there are reported syncing issues or a mismatch from the Admin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Do attempt to sync users manually under the Users “Actions” menu to force a sync.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Don’t create or configure any Roles or their permissions, as this applies to every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GHD Moderat"/>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GHD Moderat"/>
                <a:ea typeface="Verdana"/>
              </a:rPr>
              <a:t>Don’t configure the Platform Admin role permissions, as this can lock ourselves out.</a:t>
            </a:r>
          </a:p>
        </p:txBody>
      </p:sp>
      <p:sp>
        <p:nvSpPr>
          <p:cNvPr id="11" name="Google Shape;480;g19581f15e92_0_316">
            <a:extLst>
              <a:ext uri="{FF2B5EF4-FFF2-40B4-BE49-F238E27FC236}">
                <a16:creationId xmlns:a16="http://schemas.microsoft.com/office/drawing/2014/main" id="{24A8E1AC-11BA-ABE4-6F3A-991EDD5E90B5}"/>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latin typeface="GHD Moderat" pitchFamily="2" charset="77"/>
                <a:ea typeface="Open Sans Light"/>
                <a:cs typeface="Open Sans Light"/>
                <a:sym typeface="Open Sans"/>
              </a:rPr>
              <a:t>CMS 1.9 Demo for IMS | November 2025</a:t>
            </a:r>
          </a:p>
        </p:txBody>
      </p:sp>
      <p:pic>
        <p:nvPicPr>
          <p:cNvPr id="12" name="Picture 11">
            <a:extLst>
              <a:ext uri="{FF2B5EF4-FFF2-40B4-BE49-F238E27FC236}">
                <a16:creationId xmlns:a16="http://schemas.microsoft.com/office/drawing/2014/main" id="{54A09307-D30A-F1E8-7467-46D4D689C53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96343" y="6425130"/>
            <a:ext cx="449180" cy="284410"/>
          </a:xfrm>
          <a:prstGeom prst="rect">
            <a:avLst/>
          </a:prstGeom>
        </p:spPr>
      </p:pic>
      <p:pic>
        <p:nvPicPr>
          <p:cNvPr id="14" name="Picture 13">
            <a:extLst>
              <a:ext uri="{FF2B5EF4-FFF2-40B4-BE49-F238E27FC236}">
                <a16:creationId xmlns:a16="http://schemas.microsoft.com/office/drawing/2014/main" id="{67BFCB2D-3D9B-D8FB-360D-49D67E1A25DF}"/>
              </a:ext>
            </a:extLst>
          </p:cNvPr>
          <p:cNvPicPr>
            <a:picLocks noChangeAspect="1"/>
          </p:cNvPicPr>
          <p:nvPr/>
        </p:nvPicPr>
        <p:blipFill>
          <a:blip r:embed="rId4"/>
          <a:stretch>
            <a:fillRect/>
          </a:stretch>
        </p:blipFill>
        <p:spPr>
          <a:xfrm>
            <a:off x="447967" y="1128732"/>
            <a:ext cx="190568" cy="190568"/>
          </a:xfrm>
          <a:prstGeom prst="rect">
            <a:avLst/>
          </a:prstGeom>
        </p:spPr>
      </p:pic>
      <p:pic>
        <p:nvPicPr>
          <p:cNvPr id="15" name="Picture 14">
            <a:extLst>
              <a:ext uri="{FF2B5EF4-FFF2-40B4-BE49-F238E27FC236}">
                <a16:creationId xmlns:a16="http://schemas.microsoft.com/office/drawing/2014/main" id="{1DF23896-23B9-F001-4758-51A490FDAA7E}"/>
              </a:ext>
            </a:extLst>
          </p:cNvPr>
          <p:cNvPicPr>
            <a:picLocks noChangeAspect="1"/>
          </p:cNvPicPr>
          <p:nvPr/>
        </p:nvPicPr>
        <p:blipFill>
          <a:blip r:embed="rId4"/>
          <a:stretch>
            <a:fillRect/>
          </a:stretch>
        </p:blipFill>
        <p:spPr>
          <a:xfrm>
            <a:off x="447967" y="2485219"/>
            <a:ext cx="190568" cy="190568"/>
          </a:xfrm>
          <a:prstGeom prst="rect">
            <a:avLst/>
          </a:prstGeom>
        </p:spPr>
      </p:pic>
      <p:pic>
        <p:nvPicPr>
          <p:cNvPr id="16" name="Picture 15">
            <a:extLst>
              <a:ext uri="{FF2B5EF4-FFF2-40B4-BE49-F238E27FC236}">
                <a16:creationId xmlns:a16="http://schemas.microsoft.com/office/drawing/2014/main" id="{850D74E9-0081-2504-BAE6-041D0FA944B5}"/>
              </a:ext>
            </a:extLst>
          </p:cNvPr>
          <p:cNvPicPr>
            <a:picLocks noChangeAspect="1"/>
          </p:cNvPicPr>
          <p:nvPr/>
        </p:nvPicPr>
        <p:blipFill>
          <a:blip r:embed="rId4"/>
          <a:stretch>
            <a:fillRect/>
          </a:stretch>
        </p:blipFill>
        <p:spPr>
          <a:xfrm>
            <a:off x="447967" y="3063576"/>
            <a:ext cx="190568" cy="190568"/>
          </a:xfrm>
          <a:prstGeom prst="rect">
            <a:avLst/>
          </a:prstGeom>
        </p:spPr>
      </p:pic>
      <p:pic>
        <p:nvPicPr>
          <p:cNvPr id="4" name="Picture 3">
            <a:extLst>
              <a:ext uri="{FF2B5EF4-FFF2-40B4-BE49-F238E27FC236}">
                <a16:creationId xmlns:a16="http://schemas.microsoft.com/office/drawing/2014/main" id="{1C1A4ACA-3469-8E62-6E6B-77E68F871E80}"/>
              </a:ext>
            </a:extLst>
          </p:cNvPr>
          <p:cNvPicPr>
            <a:picLocks noChangeAspect="1"/>
          </p:cNvPicPr>
          <p:nvPr/>
        </p:nvPicPr>
        <p:blipFill>
          <a:blip r:embed="rId4"/>
          <a:stretch>
            <a:fillRect/>
          </a:stretch>
        </p:blipFill>
        <p:spPr>
          <a:xfrm>
            <a:off x="447967" y="4165996"/>
            <a:ext cx="190568" cy="190568"/>
          </a:xfrm>
          <a:prstGeom prst="rect">
            <a:avLst/>
          </a:prstGeom>
        </p:spPr>
      </p:pic>
      <p:pic>
        <p:nvPicPr>
          <p:cNvPr id="2" name="Picture 1">
            <a:extLst>
              <a:ext uri="{FF2B5EF4-FFF2-40B4-BE49-F238E27FC236}">
                <a16:creationId xmlns:a16="http://schemas.microsoft.com/office/drawing/2014/main" id="{A2119435-3535-A0AA-8A0B-F6AE570D98E7}"/>
              </a:ext>
            </a:extLst>
          </p:cNvPr>
          <p:cNvPicPr>
            <a:picLocks noChangeAspect="1"/>
          </p:cNvPicPr>
          <p:nvPr/>
        </p:nvPicPr>
        <p:blipFill>
          <a:blip r:embed="rId4"/>
          <a:stretch>
            <a:fillRect/>
          </a:stretch>
        </p:blipFill>
        <p:spPr>
          <a:xfrm>
            <a:off x="447967" y="4973359"/>
            <a:ext cx="190568" cy="190568"/>
          </a:xfrm>
          <a:prstGeom prst="rect">
            <a:avLst/>
          </a:prstGeom>
        </p:spPr>
      </p:pic>
      <p:pic>
        <p:nvPicPr>
          <p:cNvPr id="5" name="Picture 4">
            <a:extLst>
              <a:ext uri="{FF2B5EF4-FFF2-40B4-BE49-F238E27FC236}">
                <a16:creationId xmlns:a16="http://schemas.microsoft.com/office/drawing/2014/main" id="{312FE686-274F-7E6B-B9ED-3E6D2AB86AAC}"/>
              </a:ext>
            </a:extLst>
          </p:cNvPr>
          <p:cNvPicPr>
            <a:picLocks noChangeAspect="1"/>
          </p:cNvPicPr>
          <p:nvPr/>
        </p:nvPicPr>
        <p:blipFill>
          <a:blip r:embed="rId4"/>
          <a:stretch>
            <a:fillRect/>
          </a:stretch>
        </p:blipFill>
        <p:spPr>
          <a:xfrm>
            <a:off x="451722" y="5780722"/>
            <a:ext cx="190568" cy="190568"/>
          </a:xfrm>
          <a:prstGeom prst="rect">
            <a:avLst/>
          </a:prstGeom>
        </p:spPr>
      </p:pic>
      <p:pic>
        <p:nvPicPr>
          <p:cNvPr id="19" name="Picture 18">
            <a:extLst>
              <a:ext uri="{FF2B5EF4-FFF2-40B4-BE49-F238E27FC236}">
                <a16:creationId xmlns:a16="http://schemas.microsoft.com/office/drawing/2014/main" id="{64133076-BB59-75CF-25BA-27066AE61D04}"/>
              </a:ext>
            </a:extLst>
          </p:cNvPr>
          <p:cNvPicPr>
            <a:picLocks noChangeAspect="1"/>
          </p:cNvPicPr>
          <p:nvPr/>
        </p:nvPicPr>
        <p:blipFill>
          <a:blip r:embed="rId5"/>
          <a:srcRect r="51783" b="13939"/>
          <a:stretch>
            <a:fillRect/>
          </a:stretch>
        </p:blipFill>
        <p:spPr>
          <a:xfrm>
            <a:off x="6313380" y="1148871"/>
            <a:ext cx="5878620" cy="5516867"/>
          </a:xfrm>
          <a:prstGeom prst="rect">
            <a:avLst/>
          </a:prstGeom>
        </p:spPr>
      </p:pic>
    </p:spTree>
    <p:extLst>
      <p:ext uri="{BB962C8B-B14F-4D97-AF65-F5344CB8AC3E}">
        <p14:creationId xmlns:p14="http://schemas.microsoft.com/office/powerpoint/2010/main" val="376248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1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par>
                                <p:cTn id="21" presetID="1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right)">
                                      <p:cBhvr>
                                        <p:cTn id="24" dur="500"/>
                                        <p:tgtEl>
                                          <p:spTgt spid="2"/>
                                        </p:tgtEl>
                                      </p:cBhvr>
                                    </p:animEffect>
                                  </p:childTnLst>
                                </p:cTn>
                              </p:par>
                              <p:par>
                                <p:cTn id="25" presetID="1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ppt_x</p:attrName>
                                        </p:attrNameLst>
                                      </p:cBhvr>
                                      <p:tavLst>
                                        <p:tav tm="0">
                                          <p:val>
                                            <p:strVal val="#ppt_x-#ppt_w*1.125000"/>
                                          </p:val>
                                        </p:tav>
                                        <p:tav tm="100000">
                                          <p:val>
                                            <p:strVal val="#ppt_x"/>
                                          </p:val>
                                        </p:tav>
                                      </p:tavLst>
                                    </p:anim>
                                    <p:animEffect transition="in" filter="wipe(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A0A8F-23B9-4FA6-86EB-0B33966EFA07}"/>
            </a:ext>
          </a:extLst>
        </p:cNvPr>
        <p:cNvGrpSpPr/>
        <p:nvPr/>
      </p:nvGrpSpPr>
      <p:grpSpPr>
        <a:xfrm>
          <a:off x="0" y="0"/>
          <a:ext cx="0" cy="0"/>
          <a:chOff x="0" y="0"/>
          <a:chExt cx="0" cy="0"/>
        </a:xfrm>
      </p:grpSpPr>
      <p:pic>
        <p:nvPicPr>
          <p:cNvPr id="13" name="Google Shape;580;g19581f15e92_0_213">
            <a:extLst>
              <a:ext uri="{FF2B5EF4-FFF2-40B4-BE49-F238E27FC236}">
                <a16:creationId xmlns:a16="http://schemas.microsoft.com/office/drawing/2014/main" id="{07C86662-7596-EDA7-CD50-C764F3BACAFC}"/>
              </a:ext>
            </a:extLst>
          </p:cNvPr>
          <p:cNvPicPr preferRelativeResize="0"/>
          <p:nvPr/>
        </p:nvPicPr>
        <p:blipFill rotWithShape="1">
          <a:blip r:embed="rId2">
            <a:alphaModFix/>
          </a:blip>
          <a:srcRect l="-11382" t="-4723" r="44143" b="29502"/>
          <a:stretch/>
        </p:blipFill>
        <p:spPr>
          <a:xfrm>
            <a:off x="8534017" y="2867891"/>
            <a:ext cx="3657984" cy="3998267"/>
          </a:xfrm>
          <a:prstGeom prst="rect">
            <a:avLst/>
          </a:prstGeom>
          <a:noFill/>
          <a:ln>
            <a:noFill/>
          </a:ln>
        </p:spPr>
      </p:pic>
      <p:sp>
        <p:nvSpPr>
          <p:cNvPr id="8" name="Google Shape;483;g19581f15e92_0_316">
            <a:extLst>
              <a:ext uri="{FF2B5EF4-FFF2-40B4-BE49-F238E27FC236}">
                <a16:creationId xmlns:a16="http://schemas.microsoft.com/office/drawing/2014/main" id="{0A3FF7AF-A7FC-A864-C240-AF2C86C9F3A0}"/>
              </a:ext>
            </a:extLst>
          </p:cNvPr>
          <p:cNvSpPr txBox="1">
            <a:spLocks/>
          </p:cNvSpPr>
          <p:nvPr/>
        </p:nvSpPr>
        <p:spPr>
          <a:xfrm>
            <a:off x="11324263" y="6288894"/>
            <a:ext cx="731578" cy="577264"/>
          </a:xfrm>
          <a:prstGeom prst="rect">
            <a:avLst/>
          </a:prstGeom>
          <a:noFill/>
          <a:ln>
            <a:noFill/>
          </a:ln>
        </p:spPr>
        <p:txBody>
          <a:bodyPr spcFirstLastPara="1" wrap="square" lIns="121896" tIns="121896" rIns="121896" bIns="121896"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dk2"/>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Pts val="2000"/>
              <a:buFont typeface="Arial"/>
              <a:buNone/>
              <a:tabLst/>
              <a:defRPr/>
            </a:pPr>
            <a:fld id="{00000000-1234-1234-1234-123412341234}" type="slidenum">
              <a:rPr kumimoji="0" lang="en" sz="600" b="0" i="0" u="none" strike="noStrike" kern="1200" cap="none" spc="0" normalizeH="0" baseline="0" noProof="0">
                <a:ln>
                  <a:noFill/>
                </a:ln>
                <a:solidFill>
                  <a:prstClr val="white"/>
                </a:solidFill>
                <a:effectLst/>
                <a:uLnTx/>
                <a:uFillTx/>
                <a:latin typeface="GHD Moderat" pitchFamily="2" charset="77"/>
                <a:ea typeface="Open Sans Light"/>
                <a:cs typeface="Open Sans Light"/>
                <a:sym typeface="Open Sans"/>
              </a:rPr>
              <a:pPr marL="0" marR="0" lvl="0" indent="0" algn="r" defTabSz="914400" rtl="0" eaLnBrk="1" fontAlgn="auto" latinLnBrk="0" hangingPunct="1">
                <a:lnSpc>
                  <a:spcPct val="100000"/>
                </a:lnSpc>
                <a:spcBef>
                  <a:spcPts val="0"/>
                </a:spcBef>
                <a:spcAft>
                  <a:spcPts val="0"/>
                </a:spcAft>
                <a:buClr>
                  <a:srgbClr val="000000"/>
                </a:buClr>
                <a:buSzPts val="2000"/>
                <a:buFont typeface="Arial"/>
                <a:buNone/>
                <a:tabLst/>
                <a:defRPr/>
              </a:pPr>
              <a:t>9</a:t>
            </a:fld>
            <a:endParaRPr kumimoji="0" lang="en" sz="600" b="0" i="0" u="none" strike="noStrike" kern="1200" cap="none" spc="0" normalizeH="0" baseline="0" noProof="0">
              <a:ln>
                <a:noFill/>
              </a:ln>
              <a:solidFill>
                <a:prstClr val="white"/>
              </a:solidFill>
              <a:effectLst/>
              <a:uLnTx/>
              <a:uFillTx/>
              <a:latin typeface="GHD Moderat" pitchFamily="2" charset="77"/>
              <a:ea typeface="Open Sans Light"/>
              <a:cs typeface="Open Sans Light"/>
              <a:sym typeface="Open Sans"/>
            </a:endParaRPr>
          </a:p>
        </p:txBody>
      </p:sp>
      <p:sp>
        <p:nvSpPr>
          <p:cNvPr id="12" name="TextBox 11">
            <a:extLst>
              <a:ext uri="{FF2B5EF4-FFF2-40B4-BE49-F238E27FC236}">
                <a16:creationId xmlns:a16="http://schemas.microsoft.com/office/drawing/2014/main" id="{9369F267-E49C-E8B1-C18E-9EF04CBEBE85}"/>
              </a:ext>
            </a:extLst>
          </p:cNvPr>
          <p:cNvSpPr txBox="1"/>
          <p:nvPr/>
        </p:nvSpPr>
        <p:spPr>
          <a:xfrm>
            <a:off x="1124900" y="1355666"/>
            <a:ext cx="8723592" cy="241841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Pts val="4800"/>
              <a:buFontTx/>
              <a:buNone/>
              <a:tabLst/>
              <a:defRPr/>
            </a:pPr>
            <a:endParaRPr kumimoji="0" lang="en-CA" sz="3599" b="1" i="0" u="none" strike="noStrike" kern="1200" cap="none" spc="0" normalizeH="0" baseline="0" noProof="0" dirty="0">
              <a:ln>
                <a:noFill/>
              </a:ln>
              <a:solidFill>
                <a:srgbClr val="FF0055"/>
              </a:solidFill>
              <a:effectLst/>
              <a:uLnTx/>
              <a:uFillTx/>
              <a:latin typeface="GHD Moderat Black" pitchFamily="2" charset="77"/>
              <a:ea typeface="+mn-ea"/>
              <a:cs typeface="+mn-cs"/>
            </a:endParaRPr>
          </a:p>
          <a:p>
            <a:pPr marL="0" marR="0" lvl="0" indent="0" algn="l" defTabSz="914400" rtl="0" eaLnBrk="1" fontAlgn="auto" latinLnBrk="0" hangingPunct="1">
              <a:lnSpc>
                <a:spcPct val="90000"/>
              </a:lnSpc>
              <a:spcBef>
                <a:spcPts val="0"/>
              </a:spcBef>
              <a:spcAft>
                <a:spcPts val="0"/>
              </a:spcAft>
              <a:buClrTx/>
              <a:buSzPts val="4800"/>
              <a:buFontTx/>
              <a:buNone/>
              <a:tabLst/>
              <a:defRPr/>
            </a:pPr>
            <a:r>
              <a:rPr kumimoji="0" lang="en-CA" sz="5398" b="1" i="0" u="none" strike="noStrike" kern="1200" cap="none" spc="0" normalizeH="0" baseline="0" noProof="0" dirty="0">
                <a:ln>
                  <a:noFill/>
                </a:ln>
                <a:solidFill>
                  <a:prstClr val="white"/>
                </a:solidFill>
                <a:effectLst/>
                <a:uLnTx/>
                <a:uFillTx/>
                <a:latin typeface="GHD Moderat Black" pitchFamily="2" charset="77"/>
                <a:ea typeface="+mn-ea"/>
                <a:cs typeface="+mn-cs"/>
              </a:rPr>
              <a:t>Demo: Roles &amp; Permissions Module</a:t>
            </a:r>
            <a:endParaRPr kumimoji="0" lang="en-US" sz="5398" b="1" i="0" u="none" strike="noStrike" kern="1200" cap="none" spc="0" normalizeH="0" baseline="0" noProof="0" dirty="0">
              <a:ln>
                <a:noFill/>
              </a:ln>
              <a:solidFill>
                <a:srgbClr val="FFB303"/>
              </a:solidFill>
              <a:effectLst/>
              <a:uLnTx/>
              <a:uFillTx/>
              <a:latin typeface="GHD Moderat Black" pitchFamily="2" charset="77"/>
              <a:ea typeface="+mn-ea"/>
              <a:cs typeface="+mn-cs"/>
            </a:endParaRPr>
          </a:p>
        </p:txBody>
      </p:sp>
      <p:sp>
        <p:nvSpPr>
          <p:cNvPr id="2" name="Google Shape;480;g19581f15e92_0_316">
            <a:extLst>
              <a:ext uri="{FF2B5EF4-FFF2-40B4-BE49-F238E27FC236}">
                <a16:creationId xmlns:a16="http://schemas.microsoft.com/office/drawing/2014/main" id="{C17D6603-05F0-7694-AFED-2475F149FDF3}"/>
              </a:ext>
            </a:extLst>
          </p:cNvPr>
          <p:cNvSpPr txBox="1"/>
          <p:nvPr/>
        </p:nvSpPr>
        <p:spPr>
          <a:xfrm>
            <a:off x="638535" y="6476743"/>
            <a:ext cx="2908716" cy="188995"/>
          </a:xfrm>
          <a:prstGeom prst="rect">
            <a:avLst/>
          </a:prstGeom>
          <a:noFill/>
          <a:ln>
            <a:noFill/>
          </a:ln>
        </p:spPr>
        <p:txBody>
          <a:bodyPr spcFirstLastPara="1" wrap="square" lIns="121896" tIns="121896" rIns="121896" bIns="121896" anchor="ctr" anchorCtr="0">
            <a:noAutofit/>
          </a:bodyPr>
          <a:lstStyle/>
          <a:p>
            <a:pPr>
              <a:buSzPts val="1000"/>
            </a:pPr>
            <a:r>
              <a:rPr lang="en-US" sz="600" dirty="0">
                <a:solidFill>
                  <a:prstClr val="white"/>
                </a:solidFill>
                <a:latin typeface="GHD Moderat" pitchFamily="2" charset="77"/>
                <a:ea typeface="Open Sans Light"/>
                <a:cs typeface="Open Sans Light"/>
                <a:sym typeface="Open Sans"/>
              </a:rPr>
              <a:t>CMS 1.9 Demo for IMS | November 2025</a:t>
            </a:r>
          </a:p>
        </p:txBody>
      </p:sp>
      <p:pic>
        <p:nvPicPr>
          <p:cNvPr id="3" name="Picture 2">
            <a:extLst>
              <a:ext uri="{FF2B5EF4-FFF2-40B4-BE49-F238E27FC236}">
                <a16:creationId xmlns:a16="http://schemas.microsoft.com/office/drawing/2014/main" id="{8AD6234B-AFA7-6EB9-3531-71F9285781E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96343" y="6425130"/>
            <a:ext cx="449180" cy="284410"/>
          </a:xfrm>
          <a:prstGeom prst="rect">
            <a:avLst/>
          </a:prstGeom>
        </p:spPr>
      </p:pic>
    </p:spTree>
    <p:extLst>
      <p:ext uri="{BB962C8B-B14F-4D97-AF65-F5344CB8AC3E}">
        <p14:creationId xmlns:p14="http://schemas.microsoft.com/office/powerpoint/2010/main" val="2629073749"/>
      </p:ext>
    </p:extLst>
  </p:cSld>
  <p:clrMapOvr>
    <a:masterClrMapping/>
  </p:clrMapOvr>
  <p:transition spd="slow">
    <p:push dir="u"/>
  </p:transition>
</p:sld>
</file>

<file path=ppt/theme/theme1.xml><?xml version="1.0" encoding="utf-8"?>
<a:theme xmlns:a="http://schemas.openxmlformats.org/drawingml/2006/main" name="GHD Theme">
  <a:themeElements>
    <a:clrScheme name="Custom 8">
      <a:dk1>
        <a:sysClr val="windowText" lastClr="000000"/>
      </a:dk1>
      <a:lt1>
        <a:sysClr val="window" lastClr="FFFFFF"/>
      </a:lt1>
      <a:dk2>
        <a:srgbClr val="5F5F5F"/>
      </a:dk2>
      <a:lt2>
        <a:srgbClr val="DDDDDD"/>
      </a:lt2>
      <a:accent1>
        <a:srgbClr val="000000"/>
      </a:accent1>
      <a:accent2>
        <a:srgbClr val="003763"/>
      </a:accent2>
      <a:accent3>
        <a:srgbClr val="FF3902"/>
      </a:accent3>
      <a:accent4>
        <a:srgbClr val="009962"/>
      </a:accent4>
      <a:accent5>
        <a:srgbClr val="00BDE3"/>
      </a:accent5>
      <a:accent6>
        <a:srgbClr val="FFB303"/>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5C7BF44-EAA2-4644-9156-ECFD3467F2F4}" vid="{DA7106DF-DF6F-4480-A660-63F64C7846E7}"/>
    </a:ext>
  </a:extLst>
</a:theme>
</file>

<file path=ppt/theme/theme2.xml><?xml version="1.0" encoding="utf-8"?>
<a:theme xmlns:a="http://schemas.openxmlformats.org/drawingml/2006/main" name="1_GHD Digital PPT">
  <a:themeElements>
    <a:clrScheme name="GHD Digital">
      <a:dk1>
        <a:sysClr val="windowText" lastClr="000000"/>
      </a:dk1>
      <a:lt1>
        <a:sysClr val="window" lastClr="FFFFFF"/>
      </a:lt1>
      <a:dk2>
        <a:srgbClr val="4D4D4D"/>
      </a:dk2>
      <a:lt2>
        <a:srgbClr val="D9D9D9"/>
      </a:lt2>
      <a:accent1>
        <a:srgbClr val="003763"/>
      </a:accent1>
      <a:accent2>
        <a:srgbClr val="3F6989"/>
      </a:accent2>
      <a:accent3>
        <a:srgbClr val="7F9BB0"/>
      </a:accent3>
      <a:accent4>
        <a:srgbClr val="BFCDD7"/>
      </a:accent4>
      <a:accent5>
        <a:srgbClr val="7FDEF0"/>
      </a:accent5>
      <a:accent6>
        <a:srgbClr val="FF0055"/>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HD Digital PPT template.potx" id="{3096EE2D-532D-4E97-B628-FDF65AF7731B}" vid="{8BF69890-01C2-4973-9E0E-71A88617AA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1446</TotalTime>
  <Words>2346</Words>
  <Application>Microsoft Office PowerPoint</Application>
  <PresentationFormat>Widescreen</PresentationFormat>
  <Paragraphs>249</Paragraphs>
  <Slides>21</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GHD Moderat Black</vt:lpstr>
      <vt:lpstr>Arial Black</vt:lpstr>
      <vt:lpstr>GHD Moderat</vt:lpstr>
      <vt:lpstr>Arial</vt:lpstr>
      <vt:lpstr>Calibri</vt:lpstr>
      <vt:lpstr>GHD Theme</vt:lpstr>
      <vt:lpstr>1_GHD Digital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Lyanna Hinds</dc:creator>
  <cp:lastModifiedBy>Nicholas Chambers</cp:lastModifiedBy>
  <cp:revision>22</cp:revision>
  <dcterms:created xsi:type="dcterms:W3CDTF">2023-05-17T14:40:55Z</dcterms:created>
  <dcterms:modified xsi:type="dcterms:W3CDTF">2025-11-21T05:51:47Z</dcterms:modified>
</cp:coreProperties>
</file>